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7" r:id="rId2"/>
    <p:sldId id="270" r:id="rId3"/>
    <p:sldId id="325" r:id="rId4"/>
    <p:sldId id="326" r:id="rId5"/>
    <p:sldId id="327" r:id="rId6"/>
    <p:sldId id="328" r:id="rId7"/>
    <p:sldId id="272" r:id="rId8"/>
    <p:sldId id="324" r:id="rId9"/>
    <p:sldId id="329" r:id="rId10"/>
    <p:sldId id="330" r:id="rId11"/>
    <p:sldId id="331" r:id="rId12"/>
    <p:sldId id="332" r:id="rId13"/>
    <p:sldId id="333" r:id="rId14"/>
    <p:sldId id="334" r:id="rId15"/>
    <p:sldId id="335" r:id="rId16"/>
    <p:sldId id="336" r:id="rId17"/>
    <p:sldId id="337" r:id="rId18"/>
    <p:sldId id="323" r:id="rId19"/>
    <p:sldId id="275" r:id="rId20"/>
    <p:sldId id="276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7" r:id="rId29"/>
    <p:sldId id="288" r:id="rId30"/>
    <p:sldId id="289" r:id="rId31"/>
    <p:sldId id="290" r:id="rId32"/>
    <p:sldId id="291" r:id="rId33"/>
    <p:sldId id="294" r:id="rId34"/>
    <p:sldId id="298" r:id="rId35"/>
    <p:sldId id="299" r:id="rId36"/>
    <p:sldId id="300" r:id="rId37"/>
    <p:sldId id="301" r:id="rId38"/>
    <p:sldId id="302" r:id="rId39"/>
    <p:sldId id="304" r:id="rId40"/>
    <p:sldId id="305" r:id="rId41"/>
    <p:sldId id="307" r:id="rId42"/>
    <p:sldId id="309" r:id="rId43"/>
    <p:sldId id="322" r:id="rId44"/>
    <p:sldId id="310" r:id="rId45"/>
    <p:sldId id="311" r:id="rId46"/>
    <p:sldId id="312" r:id="rId47"/>
    <p:sldId id="314" r:id="rId48"/>
    <p:sldId id="315" r:id="rId49"/>
    <p:sldId id="316" r:id="rId50"/>
    <p:sldId id="317" r:id="rId51"/>
    <p:sldId id="318" r:id="rId52"/>
    <p:sldId id="320" r:id="rId53"/>
    <p:sldId id="321" r:id="rId54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F20"/>
    <a:srgbClr val="ED7D31"/>
    <a:srgbClr val="CD1F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til Yok, Tablo Kılavuz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Orta Stil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Açık Sti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81579" autoAdjust="0"/>
  </p:normalViewPr>
  <p:slideViewPr>
    <p:cSldViewPr snapToGrid="0">
      <p:cViewPr varScale="1">
        <p:scale>
          <a:sx n="90" d="100"/>
          <a:sy n="90" d="100"/>
        </p:scale>
        <p:origin x="1344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kan ŞİRİN" userId="7f10ce1d6aaf8c5d" providerId="LiveId" clId="{D0CC904B-D9B3-4FE2-A791-7E57207EC19A}"/>
    <pc:docChg chg="undo custSel addSld delSld modSld">
      <pc:chgData name="Erkan ŞİRİN" userId="7f10ce1d6aaf8c5d" providerId="LiveId" clId="{D0CC904B-D9B3-4FE2-A791-7E57207EC19A}" dt="2019-03-27T14:10:44.783" v="1711" actId="255"/>
      <pc:docMkLst>
        <pc:docMk/>
      </pc:docMkLst>
      <pc:sldChg chg="modSp">
        <pc:chgData name="Erkan ŞİRİN" userId="7f10ce1d6aaf8c5d" providerId="LiveId" clId="{D0CC904B-D9B3-4FE2-A791-7E57207EC19A}" dt="2019-03-27T14:10:44.783" v="1711" actId="255"/>
        <pc:sldMkLst>
          <pc:docMk/>
          <pc:sldMk cId="1416118015" sldId="257"/>
        </pc:sldMkLst>
        <pc:spChg chg="mod">
          <ac:chgData name="Erkan ŞİRİN" userId="7f10ce1d6aaf8c5d" providerId="LiveId" clId="{D0CC904B-D9B3-4FE2-A791-7E57207EC19A}" dt="2019-03-27T14:10:44.783" v="1711" actId="255"/>
          <ac:spMkLst>
            <pc:docMk/>
            <pc:sldMk cId="1416118015" sldId="257"/>
            <ac:spMk id="16" creationId="{00000000-0000-0000-0000-000000000000}"/>
          </ac:spMkLst>
        </pc:spChg>
      </pc:sldChg>
      <pc:sldChg chg="modSp">
        <pc:chgData name="Erkan ŞİRİN" userId="7f10ce1d6aaf8c5d" providerId="LiveId" clId="{D0CC904B-D9B3-4FE2-A791-7E57207EC19A}" dt="2019-03-27T14:10:36.068" v="1709" actId="108"/>
        <pc:sldMkLst>
          <pc:docMk/>
          <pc:sldMk cId="2712616838" sldId="270"/>
        </pc:sldMkLst>
        <pc:spChg chg="mod">
          <ac:chgData name="Erkan ŞİRİN" userId="7f10ce1d6aaf8c5d" providerId="LiveId" clId="{D0CC904B-D9B3-4FE2-A791-7E57207EC19A}" dt="2019-03-27T14:10:36.068" v="1709" actId="108"/>
          <ac:spMkLst>
            <pc:docMk/>
            <pc:sldMk cId="2712616838" sldId="270"/>
            <ac:spMk id="5" creationId="{00000000-0000-0000-0000-000000000000}"/>
          </ac:spMkLst>
        </pc:spChg>
      </pc:sldChg>
      <pc:sldChg chg="modSp">
        <pc:chgData name="Erkan ŞİRİN" userId="7f10ce1d6aaf8c5d" providerId="LiveId" clId="{D0CC904B-D9B3-4FE2-A791-7E57207EC19A}" dt="2019-03-22T19:34:58.672" v="148" actId="255"/>
        <pc:sldMkLst>
          <pc:docMk/>
          <pc:sldMk cId="2037725460" sldId="272"/>
        </pc:sldMkLst>
        <pc:spChg chg="mod">
          <ac:chgData name="Erkan ŞİRİN" userId="7f10ce1d6aaf8c5d" providerId="LiveId" clId="{D0CC904B-D9B3-4FE2-A791-7E57207EC19A}" dt="2019-03-22T19:34:58.672" v="148" actId="255"/>
          <ac:spMkLst>
            <pc:docMk/>
            <pc:sldMk cId="2037725460" sldId="272"/>
            <ac:spMk id="9" creationId="{00000000-0000-0000-0000-000000000000}"/>
          </ac:spMkLst>
        </pc:spChg>
      </pc:sldChg>
      <pc:sldChg chg="modSp">
        <pc:chgData name="Erkan ŞİRİN" userId="7f10ce1d6aaf8c5d" providerId="LiveId" clId="{D0CC904B-D9B3-4FE2-A791-7E57207EC19A}" dt="2019-03-27T12:25:19.113" v="1621" actId="108"/>
        <pc:sldMkLst>
          <pc:docMk/>
          <pc:sldMk cId="2733021774" sldId="275"/>
        </pc:sldMkLst>
        <pc:spChg chg="mod">
          <ac:chgData name="Erkan ŞİRİN" userId="7f10ce1d6aaf8c5d" providerId="LiveId" clId="{D0CC904B-D9B3-4FE2-A791-7E57207EC19A}" dt="2019-03-27T12:25:19.113" v="1621" actId="108"/>
          <ac:spMkLst>
            <pc:docMk/>
            <pc:sldMk cId="2733021774" sldId="275"/>
            <ac:spMk id="3" creationId="{00000000-0000-0000-0000-000000000000}"/>
          </ac:spMkLst>
        </pc:spChg>
      </pc:sldChg>
      <pc:sldChg chg="modSp">
        <pc:chgData name="Erkan ŞİRİN" userId="7f10ce1d6aaf8c5d" providerId="LiveId" clId="{D0CC904B-D9B3-4FE2-A791-7E57207EC19A}" dt="2019-03-27T12:26:55.426" v="1623" actId="732"/>
        <pc:sldMkLst>
          <pc:docMk/>
          <pc:sldMk cId="3184506075" sldId="276"/>
        </pc:sldMkLst>
        <pc:spChg chg="mod">
          <ac:chgData name="Erkan ŞİRİN" userId="7f10ce1d6aaf8c5d" providerId="LiveId" clId="{D0CC904B-D9B3-4FE2-A791-7E57207EC19A}" dt="2019-03-27T12:25:35.953" v="1622" actId="108"/>
          <ac:spMkLst>
            <pc:docMk/>
            <pc:sldMk cId="3184506075" sldId="276"/>
            <ac:spMk id="4" creationId="{00000000-0000-0000-0000-000000000000}"/>
          </ac:spMkLst>
        </pc:spChg>
        <pc:picChg chg="mod modCrop">
          <ac:chgData name="Erkan ŞİRİN" userId="7f10ce1d6aaf8c5d" providerId="LiveId" clId="{D0CC904B-D9B3-4FE2-A791-7E57207EC19A}" dt="2019-03-27T12:26:55.426" v="1623" actId="732"/>
          <ac:picMkLst>
            <pc:docMk/>
            <pc:sldMk cId="3184506075" sldId="276"/>
            <ac:picMk id="2" creationId="{00000000-0000-0000-0000-000000000000}"/>
          </ac:picMkLst>
        </pc:picChg>
      </pc:sldChg>
      <pc:sldChg chg="del">
        <pc:chgData name="Erkan ŞİRİN" userId="7f10ce1d6aaf8c5d" providerId="LiveId" clId="{D0CC904B-D9B3-4FE2-A791-7E57207EC19A}" dt="2019-03-27T12:27:07.816" v="1624" actId="2696"/>
        <pc:sldMkLst>
          <pc:docMk/>
          <pc:sldMk cId="4103927594" sldId="278"/>
        </pc:sldMkLst>
      </pc:sldChg>
      <pc:sldChg chg="modSp">
        <pc:chgData name="Erkan ŞİRİN" userId="7f10ce1d6aaf8c5d" providerId="LiveId" clId="{D0CC904B-D9B3-4FE2-A791-7E57207EC19A}" dt="2019-03-27T12:27:45.318" v="1638" actId="1076"/>
        <pc:sldMkLst>
          <pc:docMk/>
          <pc:sldMk cId="1358242990" sldId="279"/>
        </pc:sldMkLst>
        <pc:spChg chg="mod">
          <ac:chgData name="Erkan ŞİRİN" userId="7f10ce1d6aaf8c5d" providerId="LiveId" clId="{D0CC904B-D9B3-4FE2-A791-7E57207EC19A}" dt="2019-03-27T12:27:45.318" v="1638" actId="1076"/>
          <ac:spMkLst>
            <pc:docMk/>
            <pc:sldMk cId="1358242990" sldId="279"/>
            <ac:spMk id="9" creationId="{00000000-0000-0000-0000-000000000000}"/>
          </ac:spMkLst>
        </pc:spChg>
      </pc:sldChg>
      <pc:sldChg chg="modSp">
        <pc:chgData name="Erkan ŞİRİN" userId="7f10ce1d6aaf8c5d" providerId="LiveId" clId="{D0CC904B-D9B3-4FE2-A791-7E57207EC19A}" dt="2019-03-27T12:27:55.402" v="1639" actId="108"/>
        <pc:sldMkLst>
          <pc:docMk/>
          <pc:sldMk cId="1823493051" sldId="280"/>
        </pc:sldMkLst>
        <pc:spChg chg="mod">
          <ac:chgData name="Erkan ŞİRİN" userId="7f10ce1d6aaf8c5d" providerId="LiveId" clId="{D0CC904B-D9B3-4FE2-A791-7E57207EC19A}" dt="2019-03-27T12:27:55.402" v="1639" actId="108"/>
          <ac:spMkLst>
            <pc:docMk/>
            <pc:sldMk cId="1823493051" sldId="280"/>
            <ac:spMk id="2" creationId="{00000000-0000-0000-0000-000000000000}"/>
          </ac:spMkLst>
        </pc:spChg>
      </pc:sldChg>
      <pc:sldChg chg="modSp">
        <pc:chgData name="Erkan ŞİRİN" userId="7f10ce1d6aaf8c5d" providerId="LiveId" clId="{D0CC904B-D9B3-4FE2-A791-7E57207EC19A}" dt="2019-03-27T12:28:01.841" v="1640" actId="108"/>
        <pc:sldMkLst>
          <pc:docMk/>
          <pc:sldMk cId="2818273858" sldId="281"/>
        </pc:sldMkLst>
        <pc:spChg chg="mod">
          <ac:chgData name="Erkan ŞİRİN" userId="7f10ce1d6aaf8c5d" providerId="LiveId" clId="{D0CC904B-D9B3-4FE2-A791-7E57207EC19A}" dt="2019-03-27T12:28:01.841" v="1640" actId="108"/>
          <ac:spMkLst>
            <pc:docMk/>
            <pc:sldMk cId="2818273858" sldId="281"/>
            <ac:spMk id="2" creationId="{00000000-0000-0000-0000-000000000000}"/>
          </ac:spMkLst>
        </pc:spChg>
      </pc:sldChg>
      <pc:sldChg chg="modSp setBg">
        <pc:chgData name="Erkan ŞİRİN" userId="7f10ce1d6aaf8c5d" providerId="LiveId" clId="{D0CC904B-D9B3-4FE2-A791-7E57207EC19A}" dt="2019-03-27T12:28:16.817" v="1642" actId="108"/>
        <pc:sldMkLst>
          <pc:docMk/>
          <pc:sldMk cId="3218322303" sldId="282"/>
        </pc:sldMkLst>
        <pc:spChg chg="mod">
          <ac:chgData name="Erkan ŞİRİN" userId="7f10ce1d6aaf8c5d" providerId="LiveId" clId="{D0CC904B-D9B3-4FE2-A791-7E57207EC19A}" dt="2019-03-27T12:28:16.817" v="1642" actId="108"/>
          <ac:spMkLst>
            <pc:docMk/>
            <pc:sldMk cId="3218322303" sldId="282"/>
            <ac:spMk id="9" creationId="{00000000-0000-0000-0000-000000000000}"/>
          </ac:spMkLst>
        </pc:spChg>
      </pc:sldChg>
      <pc:sldChg chg="modSp">
        <pc:chgData name="Erkan ŞİRİN" userId="7f10ce1d6aaf8c5d" providerId="LiveId" clId="{D0CC904B-D9B3-4FE2-A791-7E57207EC19A}" dt="2019-03-27T12:28:23.869" v="1643" actId="108"/>
        <pc:sldMkLst>
          <pc:docMk/>
          <pc:sldMk cId="4240338584" sldId="283"/>
        </pc:sldMkLst>
        <pc:spChg chg="mod">
          <ac:chgData name="Erkan ŞİRİN" userId="7f10ce1d6aaf8c5d" providerId="LiveId" clId="{D0CC904B-D9B3-4FE2-A791-7E57207EC19A}" dt="2019-03-27T12:28:23.869" v="1643" actId="108"/>
          <ac:spMkLst>
            <pc:docMk/>
            <pc:sldMk cId="4240338584" sldId="283"/>
            <ac:spMk id="3" creationId="{00000000-0000-0000-0000-000000000000}"/>
          </ac:spMkLst>
        </pc:spChg>
      </pc:sldChg>
      <pc:sldChg chg="modSp">
        <pc:chgData name="Erkan ŞİRİN" userId="7f10ce1d6aaf8c5d" providerId="LiveId" clId="{D0CC904B-D9B3-4FE2-A791-7E57207EC19A}" dt="2019-03-27T12:28:29.433" v="1644" actId="108"/>
        <pc:sldMkLst>
          <pc:docMk/>
          <pc:sldMk cId="2703926000" sldId="284"/>
        </pc:sldMkLst>
        <pc:spChg chg="mod">
          <ac:chgData name="Erkan ŞİRİN" userId="7f10ce1d6aaf8c5d" providerId="LiveId" clId="{D0CC904B-D9B3-4FE2-A791-7E57207EC19A}" dt="2019-03-27T12:28:29.433" v="1644" actId="108"/>
          <ac:spMkLst>
            <pc:docMk/>
            <pc:sldMk cId="2703926000" sldId="284"/>
            <ac:spMk id="2" creationId="{00000000-0000-0000-0000-000000000000}"/>
          </ac:spMkLst>
        </pc:spChg>
      </pc:sldChg>
      <pc:sldChg chg="modSp">
        <pc:chgData name="Erkan ŞİRİN" userId="7f10ce1d6aaf8c5d" providerId="LiveId" clId="{D0CC904B-D9B3-4FE2-A791-7E57207EC19A}" dt="2019-03-27T12:28:38.964" v="1645" actId="108"/>
        <pc:sldMkLst>
          <pc:docMk/>
          <pc:sldMk cId="2208180407" sldId="285"/>
        </pc:sldMkLst>
        <pc:spChg chg="mod">
          <ac:chgData name="Erkan ŞİRİN" userId="7f10ce1d6aaf8c5d" providerId="LiveId" clId="{D0CC904B-D9B3-4FE2-A791-7E57207EC19A}" dt="2019-03-27T12:28:38.964" v="1645" actId="108"/>
          <ac:spMkLst>
            <pc:docMk/>
            <pc:sldMk cId="2208180407" sldId="285"/>
            <ac:spMk id="2" creationId="{00000000-0000-0000-0000-000000000000}"/>
          </ac:spMkLst>
        </pc:spChg>
      </pc:sldChg>
      <pc:sldChg chg="modSp">
        <pc:chgData name="Erkan ŞİRİN" userId="7f10ce1d6aaf8c5d" providerId="LiveId" clId="{D0CC904B-D9B3-4FE2-A791-7E57207EC19A}" dt="2019-03-27T12:28:45.260" v="1646" actId="108"/>
        <pc:sldMkLst>
          <pc:docMk/>
          <pc:sldMk cId="490914709" sldId="287"/>
        </pc:sldMkLst>
        <pc:spChg chg="mod">
          <ac:chgData name="Erkan ŞİRİN" userId="7f10ce1d6aaf8c5d" providerId="LiveId" clId="{D0CC904B-D9B3-4FE2-A791-7E57207EC19A}" dt="2019-03-27T12:28:45.260" v="1646" actId="108"/>
          <ac:spMkLst>
            <pc:docMk/>
            <pc:sldMk cId="490914709" sldId="287"/>
            <ac:spMk id="2" creationId="{00000000-0000-0000-0000-000000000000}"/>
          </ac:spMkLst>
        </pc:spChg>
      </pc:sldChg>
      <pc:sldChg chg="modSp">
        <pc:chgData name="Erkan ŞİRİN" userId="7f10ce1d6aaf8c5d" providerId="LiveId" clId="{D0CC904B-D9B3-4FE2-A791-7E57207EC19A}" dt="2019-03-27T12:28:56.484" v="1648" actId="14100"/>
        <pc:sldMkLst>
          <pc:docMk/>
          <pc:sldMk cId="3497645926" sldId="288"/>
        </pc:sldMkLst>
        <pc:spChg chg="mod">
          <ac:chgData name="Erkan ŞİRİN" userId="7f10ce1d6aaf8c5d" providerId="LiveId" clId="{D0CC904B-D9B3-4FE2-A791-7E57207EC19A}" dt="2019-03-27T12:28:52.070" v="1647" actId="108"/>
          <ac:spMkLst>
            <pc:docMk/>
            <pc:sldMk cId="3497645926" sldId="288"/>
            <ac:spMk id="2" creationId="{00000000-0000-0000-0000-000000000000}"/>
          </ac:spMkLst>
        </pc:spChg>
        <pc:picChg chg="mod">
          <ac:chgData name="Erkan ŞİRİN" userId="7f10ce1d6aaf8c5d" providerId="LiveId" clId="{D0CC904B-D9B3-4FE2-A791-7E57207EC19A}" dt="2019-03-27T12:28:56.484" v="1648" actId="14100"/>
          <ac:picMkLst>
            <pc:docMk/>
            <pc:sldMk cId="3497645926" sldId="288"/>
            <ac:picMk id="3" creationId="{00000000-0000-0000-0000-000000000000}"/>
          </ac:picMkLst>
        </pc:picChg>
      </pc:sldChg>
      <pc:sldChg chg="modSp">
        <pc:chgData name="Erkan ŞİRİN" userId="7f10ce1d6aaf8c5d" providerId="LiveId" clId="{D0CC904B-D9B3-4FE2-A791-7E57207EC19A}" dt="2019-03-27T12:29:04.869" v="1650" actId="1076"/>
        <pc:sldMkLst>
          <pc:docMk/>
          <pc:sldMk cId="2886109309" sldId="289"/>
        </pc:sldMkLst>
        <pc:spChg chg="mod">
          <ac:chgData name="Erkan ŞİRİN" userId="7f10ce1d6aaf8c5d" providerId="LiveId" clId="{D0CC904B-D9B3-4FE2-A791-7E57207EC19A}" dt="2019-03-27T12:29:04.869" v="1650" actId="1076"/>
          <ac:spMkLst>
            <pc:docMk/>
            <pc:sldMk cId="2886109309" sldId="289"/>
            <ac:spMk id="9" creationId="{00000000-0000-0000-0000-000000000000}"/>
          </ac:spMkLst>
        </pc:spChg>
      </pc:sldChg>
      <pc:sldChg chg="modSp">
        <pc:chgData name="Erkan ŞİRİN" userId="7f10ce1d6aaf8c5d" providerId="LiveId" clId="{D0CC904B-D9B3-4FE2-A791-7E57207EC19A}" dt="2019-03-27T12:29:16.370" v="1653" actId="1076"/>
        <pc:sldMkLst>
          <pc:docMk/>
          <pc:sldMk cId="1687211994" sldId="290"/>
        </pc:sldMkLst>
        <pc:spChg chg="mod">
          <ac:chgData name="Erkan ŞİRİN" userId="7f10ce1d6aaf8c5d" providerId="LiveId" clId="{D0CC904B-D9B3-4FE2-A791-7E57207EC19A}" dt="2019-03-27T12:29:11.581" v="1651" actId="108"/>
          <ac:spMkLst>
            <pc:docMk/>
            <pc:sldMk cId="1687211994" sldId="290"/>
            <ac:spMk id="2" creationId="{00000000-0000-0000-0000-000000000000}"/>
          </ac:spMkLst>
        </pc:spChg>
        <pc:picChg chg="mod">
          <ac:chgData name="Erkan ŞİRİN" userId="7f10ce1d6aaf8c5d" providerId="LiveId" clId="{D0CC904B-D9B3-4FE2-A791-7E57207EC19A}" dt="2019-03-27T12:29:16.370" v="1653" actId="1076"/>
          <ac:picMkLst>
            <pc:docMk/>
            <pc:sldMk cId="1687211994" sldId="290"/>
            <ac:picMk id="3" creationId="{00000000-0000-0000-0000-000000000000}"/>
          </ac:picMkLst>
        </pc:picChg>
      </pc:sldChg>
      <pc:sldChg chg="modSp">
        <pc:chgData name="Erkan ŞİRİN" userId="7f10ce1d6aaf8c5d" providerId="LiveId" clId="{D0CC904B-D9B3-4FE2-A791-7E57207EC19A}" dt="2019-03-27T12:29:22.074" v="1654" actId="108"/>
        <pc:sldMkLst>
          <pc:docMk/>
          <pc:sldMk cId="2255119094" sldId="291"/>
        </pc:sldMkLst>
        <pc:spChg chg="mod">
          <ac:chgData name="Erkan ŞİRİN" userId="7f10ce1d6aaf8c5d" providerId="LiveId" clId="{D0CC904B-D9B3-4FE2-A791-7E57207EC19A}" dt="2019-03-27T12:29:22.074" v="1654" actId="108"/>
          <ac:spMkLst>
            <pc:docMk/>
            <pc:sldMk cId="2255119094" sldId="291"/>
            <ac:spMk id="2" creationId="{00000000-0000-0000-0000-000000000000}"/>
          </ac:spMkLst>
        </pc:spChg>
      </pc:sldChg>
      <pc:sldChg chg="del">
        <pc:chgData name="Erkan ŞİRİN" userId="7f10ce1d6aaf8c5d" providerId="LiveId" clId="{D0CC904B-D9B3-4FE2-A791-7E57207EC19A}" dt="2019-03-27T11:59:36.102" v="1437" actId="2696"/>
        <pc:sldMkLst>
          <pc:docMk/>
          <pc:sldMk cId="1208505116" sldId="293"/>
        </pc:sldMkLst>
      </pc:sldChg>
      <pc:sldChg chg="modSp">
        <pc:chgData name="Erkan ŞİRİN" userId="7f10ce1d6aaf8c5d" providerId="LiveId" clId="{D0CC904B-D9B3-4FE2-A791-7E57207EC19A}" dt="2019-03-27T12:29:37.063" v="1655" actId="108"/>
        <pc:sldMkLst>
          <pc:docMk/>
          <pc:sldMk cId="4176834151" sldId="294"/>
        </pc:sldMkLst>
        <pc:spChg chg="mod">
          <ac:chgData name="Erkan ŞİRİN" userId="7f10ce1d6aaf8c5d" providerId="LiveId" clId="{D0CC904B-D9B3-4FE2-A791-7E57207EC19A}" dt="2019-03-27T12:29:37.063" v="1655" actId="108"/>
          <ac:spMkLst>
            <pc:docMk/>
            <pc:sldMk cId="4176834151" sldId="294"/>
            <ac:spMk id="2" creationId="{00000000-0000-0000-0000-000000000000}"/>
          </ac:spMkLst>
        </pc:spChg>
      </pc:sldChg>
      <pc:sldChg chg="modSp del">
        <pc:chgData name="Erkan ŞİRİN" userId="7f10ce1d6aaf8c5d" providerId="LiveId" clId="{D0CC904B-D9B3-4FE2-A791-7E57207EC19A}" dt="2019-03-27T12:29:58.645" v="1660" actId="2696"/>
        <pc:sldMkLst>
          <pc:docMk/>
          <pc:sldMk cId="4002484834" sldId="296"/>
        </pc:sldMkLst>
        <pc:spChg chg="mod">
          <ac:chgData name="Erkan ŞİRİN" userId="7f10ce1d6aaf8c5d" providerId="LiveId" clId="{D0CC904B-D9B3-4FE2-A791-7E57207EC19A}" dt="2019-03-27T12:29:44.034" v="1657" actId="1076"/>
          <ac:spMkLst>
            <pc:docMk/>
            <pc:sldMk cId="4002484834" sldId="296"/>
            <ac:spMk id="9" creationId="{00000000-0000-0000-0000-000000000000}"/>
          </ac:spMkLst>
        </pc:spChg>
      </pc:sldChg>
      <pc:sldChg chg="modSp del">
        <pc:chgData name="Erkan ŞİRİN" userId="7f10ce1d6aaf8c5d" providerId="LiveId" clId="{D0CC904B-D9B3-4FE2-A791-7E57207EC19A}" dt="2019-03-27T12:29:58.639" v="1659" actId="2696"/>
        <pc:sldMkLst>
          <pc:docMk/>
          <pc:sldMk cId="637017963" sldId="297"/>
        </pc:sldMkLst>
        <pc:spChg chg="mod">
          <ac:chgData name="Erkan ŞİRİN" userId="7f10ce1d6aaf8c5d" providerId="LiveId" clId="{D0CC904B-D9B3-4FE2-A791-7E57207EC19A}" dt="2019-03-27T12:29:50.815" v="1658" actId="108"/>
          <ac:spMkLst>
            <pc:docMk/>
            <pc:sldMk cId="637017963" sldId="297"/>
            <ac:spMk id="2" creationId="{00000000-0000-0000-0000-000000000000}"/>
          </ac:spMkLst>
        </pc:spChg>
      </pc:sldChg>
      <pc:sldChg chg="modSp">
        <pc:chgData name="Erkan ŞİRİN" userId="7f10ce1d6aaf8c5d" providerId="LiveId" clId="{D0CC904B-D9B3-4FE2-A791-7E57207EC19A}" dt="2019-03-27T12:30:06.330" v="1661" actId="108"/>
        <pc:sldMkLst>
          <pc:docMk/>
          <pc:sldMk cId="1840434255" sldId="298"/>
        </pc:sldMkLst>
        <pc:spChg chg="mod">
          <ac:chgData name="Erkan ŞİRİN" userId="7f10ce1d6aaf8c5d" providerId="LiveId" clId="{D0CC904B-D9B3-4FE2-A791-7E57207EC19A}" dt="2019-03-27T12:30:06.330" v="1661" actId="108"/>
          <ac:spMkLst>
            <pc:docMk/>
            <pc:sldMk cId="1840434255" sldId="298"/>
            <ac:spMk id="9" creationId="{00000000-0000-0000-0000-000000000000}"/>
          </ac:spMkLst>
        </pc:spChg>
      </pc:sldChg>
      <pc:sldChg chg="modSp">
        <pc:chgData name="Erkan ŞİRİN" userId="7f10ce1d6aaf8c5d" providerId="LiveId" clId="{D0CC904B-D9B3-4FE2-A791-7E57207EC19A}" dt="2019-03-27T12:30:11.571" v="1662" actId="108"/>
        <pc:sldMkLst>
          <pc:docMk/>
          <pc:sldMk cId="2607401567" sldId="299"/>
        </pc:sldMkLst>
        <pc:spChg chg="mod">
          <ac:chgData name="Erkan ŞİRİN" userId="7f10ce1d6aaf8c5d" providerId="LiveId" clId="{D0CC904B-D9B3-4FE2-A791-7E57207EC19A}" dt="2019-03-27T12:30:11.571" v="1662" actId="108"/>
          <ac:spMkLst>
            <pc:docMk/>
            <pc:sldMk cId="2607401567" sldId="299"/>
            <ac:spMk id="2" creationId="{00000000-0000-0000-0000-000000000000}"/>
          </ac:spMkLst>
        </pc:spChg>
      </pc:sldChg>
      <pc:sldChg chg="modSp">
        <pc:chgData name="Erkan ŞİRİN" userId="7f10ce1d6aaf8c5d" providerId="LiveId" clId="{D0CC904B-D9B3-4FE2-A791-7E57207EC19A}" dt="2019-03-27T12:30:20.532" v="1663" actId="108"/>
        <pc:sldMkLst>
          <pc:docMk/>
          <pc:sldMk cId="867436669" sldId="300"/>
        </pc:sldMkLst>
        <pc:spChg chg="mod">
          <ac:chgData name="Erkan ŞİRİN" userId="7f10ce1d6aaf8c5d" providerId="LiveId" clId="{D0CC904B-D9B3-4FE2-A791-7E57207EC19A}" dt="2019-03-27T12:30:20.532" v="1663" actId="108"/>
          <ac:spMkLst>
            <pc:docMk/>
            <pc:sldMk cId="867436669" sldId="300"/>
            <ac:spMk id="2" creationId="{00000000-0000-0000-0000-000000000000}"/>
          </ac:spMkLst>
        </pc:spChg>
      </pc:sldChg>
      <pc:sldChg chg="modSp">
        <pc:chgData name="Erkan ŞİRİN" userId="7f10ce1d6aaf8c5d" providerId="LiveId" clId="{D0CC904B-D9B3-4FE2-A791-7E57207EC19A}" dt="2019-03-27T12:30:26.275" v="1664" actId="108"/>
        <pc:sldMkLst>
          <pc:docMk/>
          <pc:sldMk cId="4276352102" sldId="301"/>
        </pc:sldMkLst>
        <pc:spChg chg="mod">
          <ac:chgData name="Erkan ŞİRİN" userId="7f10ce1d6aaf8c5d" providerId="LiveId" clId="{D0CC904B-D9B3-4FE2-A791-7E57207EC19A}" dt="2019-03-27T12:30:26.275" v="1664" actId="108"/>
          <ac:spMkLst>
            <pc:docMk/>
            <pc:sldMk cId="4276352102" sldId="301"/>
            <ac:spMk id="2" creationId="{00000000-0000-0000-0000-000000000000}"/>
          </ac:spMkLst>
        </pc:spChg>
      </pc:sldChg>
      <pc:sldChg chg="modSp">
        <pc:chgData name="Erkan ŞİRİN" userId="7f10ce1d6aaf8c5d" providerId="LiveId" clId="{D0CC904B-D9B3-4FE2-A791-7E57207EC19A}" dt="2019-03-27T12:30:31.456" v="1665" actId="108"/>
        <pc:sldMkLst>
          <pc:docMk/>
          <pc:sldMk cId="3747114914" sldId="302"/>
        </pc:sldMkLst>
        <pc:spChg chg="mod">
          <ac:chgData name="Erkan ŞİRİN" userId="7f10ce1d6aaf8c5d" providerId="LiveId" clId="{D0CC904B-D9B3-4FE2-A791-7E57207EC19A}" dt="2019-03-27T12:30:31.456" v="1665" actId="108"/>
          <ac:spMkLst>
            <pc:docMk/>
            <pc:sldMk cId="3747114914" sldId="302"/>
            <ac:spMk id="9" creationId="{00000000-0000-0000-0000-000000000000}"/>
          </ac:spMkLst>
        </pc:spChg>
      </pc:sldChg>
      <pc:sldChg chg="modSp">
        <pc:chgData name="Erkan ŞİRİN" userId="7f10ce1d6aaf8c5d" providerId="LiveId" clId="{D0CC904B-D9B3-4FE2-A791-7E57207EC19A}" dt="2019-03-27T12:30:37.370" v="1666" actId="108"/>
        <pc:sldMkLst>
          <pc:docMk/>
          <pc:sldMk cId="2517613867" sldId="304"/>
        </pc:sldMkLst>
        <pc:spChg chg="mod">
          <ac:chgData name="Erkan ŞİRİN" userId="7f10ce1d6aaf8c5d" providerId="LiveId" clId="{D0CC904B-D9B3-4FE2-A791-7E57207EC19A}" dt="2019-03-27T12:30:37.370" v="1666" actId="108"/>
          <ac:spMkLst>
            <pc:docMk/>
            <pc:sldMk cId="2517613867" sldId="304"/>
            <ac:spMk id="3" creationId="{00000000-0000-0000-0000-000000000000}"/>
          </ac:spMkLst>
        </pc:spChg>
      </pc:sldChg>
      <pc:sldChg chg="modSp">
        <pc:chgData name="Erkan ŞİRİN" userId="7f10ce1d6aaf8c5d" providerId="LiveId" clId="{D0CC904B-D9B3-4FE2-A791-7E57207EC19A}" dt="2019-03-27T12:30:49.205" v="1668" actId="2710"/>
        <pc:sldMkLst>
          <pc:docMk/>
          <pc:sldMk cId="1344596628" sldId="305"/>
        </pc:sldMkLst>
        <pc:spChg chg="mod">
          <ac:chgData name="Erkan ŞİRİN" userId="7f10ce1d6aaf8c5d" providerId="LiveId" clId="{D0CC904B-D9B3-4FE2-A791-7E57207EC19A}" dt="2019-03-27T12:30:49.205" v="1668" actId="2710"/>
          <ac:spMkLst>
            <pc:docMk/>
            <pc:sldMk cId="1344596628" sldId="305"/>
            <ac:spMk id="3" creationId="{00000000-0000-0000-0000-000000000000}"/>
          </ac:spMkLst>
        </pc:spChg>
      </pc:sldChg>
      <pc:sldChg chg="modSp">
        <pc:chgData name="Erkan ŞİRİN" userId="7f10ce1d6aaf8c5d" providerId="LiveId" clId="{D0CC904B-D9B3-4FE2-A791-7E57207EC19A}" dt="2019-03-27T12:30:54.009" v="1669" actId="108"/>
        <pc:sldMkLst>
          <pc:docMk/>
          <pc:sldMk cId="2573671954" sldId="307"/>
        </pc:sldMkLst>
        <pc:spChg chg="mod">
          <ac:chgData name="Erkan ŞİRİN" userId="7f10ce1d6aaf8c5d" providerId="LiveId" clId="{D0CC904B-D9B3-4FE2-A791-7E57207EC19A}" dt="2019-03-27T12:30:54.009" v="1669" actId="108"/>
          <ac:spMkLst>
            <pc:docMk/>
            <pc:sldMk cId="2573671954" sldId="307"/>
            <ac:spMk id="9" creationId="{00000000-0000-0000-0000-000000000000}"/>
          </ac:spMkLst>
        </pc:spChg>
      </pc:sldChg>
      <pc:sldChg chg="modSp">
        <pc:chgData name="Erkan ŞİRİN" userId="7f10ce1d6aaf8c5d" providerId="LiveId" clId="{D0CC904B-D9B3-4FE2-A791-7E57207EC19A}" dt="2019-03-27T12:30:59.598" v="1670" actId="108"/>
        <pc:sldMkLst>
          <pc:docMk/>
          <pc:sldMk cId="964008087" sldId="309"/>
        </pc:sldMkLst>
        <pc:spChg chg="mod">
          <ac:chgData name="Erkan ŞİRİN" userId="7f10ce1d6aaf8c5d" providerId="LiveId" clId="{D0CC904B-D9B3-4FE2-A791-7E57207EC19A}" dt="2019-03-27T12:30:59.598" v="1670" actId="108"/>
          <ac:spMkLst>
            <pc:docMk/>
            <pc:sldMk cId="964008087" sldId="309"/>
            <ac:spMk id="9" creationId="{00000000-0000-0000-0000-000000000000}"/>
          </ac:spMkLst>
        </pc:spChg>
      </pc:sldChg>
      <pc:sldChg chg="modSp">
        <pc:chgData name="Erkan ŞİRİN" userId="7f10ce1d6aaf8c5d" providerId="LiveId" clId="{D0CC904B-D9B3-4FE2-A791-7E57207EC19A}" dt="2019-03-27T12:31:10.009" v="1672" actId="108"/>
        <pc:sldMkLst>
          <pc:docMk/>
          <pc:sldMk cId="387458731" sldId="310"/>
        </pc:sldMkLst>
        <pc:spChg chg="mod">
          <ac:chgData name="Erkan ŞİRİN" userId="7f10ce1d6aaf8c5d" providerId="LiveId" clId="{D0CC904B-D9B3-4FE2-A791-7E57207EC19A}" dt="2019-03-27T12:31:10.009" v="1672" actId="108"/>
          <ac:spMkLst>
            <pc:docMk/>
            <pc:sldMk cId="387458731" sldId="310"/>
            <ac:spMk id="9" creationId="{00000000-0000-0000-0000-000000000000}"/>
          </ac:spMkLst>
        </pc:spChg>
      </pc:sldChg>
      <pc:sldChg chg="modSp">
        <pc:chgData name="Erkan ŞİRİN" userId="7f10ce1d6aaf8c5d" providerId="LiveId" clId="{D0CC904B-D9B3-4FE2-A791-7E57207EC19A}" dt="2019-03-27T12:31:15.447" v="1673" actId="108"/>
        <pc:sldMkLst>
          <pc:docMk/>
          <pc:sldMk cId="1015734838" sldId="311"/>
        </pc:sldMkLst>
        <pc:spChg chg="mod">
          <ac:chgData name="Erkan ŞİRİN" userId="7f10ce1d6aaf8c5d" providerId="LiveId" clId="{D0CC904B-D9B3-4FE2-A791-7E57207EC19A}" dt="2019-03-27T12:31:15.447" v="1673" actId="108"/>
          <ac:spMkLst>
            <pc:docMk/>
            <pc:sldMk cId="1015734838" sldId="311"/>
            <ac:spMk id="18" creationId="{00000000-0000-0000-0000-000000000000}"/>
          </ac:spMkLst>
        </pc:spChg>
      </pc:sldChg>
      <pc:sldChg chg="modSp">
        <pc:chgData name="Erkan ŞİRİN" userId="7f10ce1d6aaf8c5d" providerId="LiveId" clId="{D0CC904B-D9B3-4FE2-A791-7E57207EC19A}" dt="2019-03-27T12:31:19.685" v="1674" actId="108"/>
        <pc:sldMkLst>
          <pc:docMk/>
          <pc:sldMk cId="293523619" sldId="312"/>
        </pc:sldMkLst>
        <pc:spChg chg="mod">
          <ac:chgData name="Erkan ŞİRİN" userId="7f10ce1d6aaf8c5d" providerId="LiveId" clId="{D0CC904B-D9B3-4FE2-A791-7E57207EC19A}" dt="2019-03-27T12:31:19.685" v="1674" actId="108"/>
          <ac:spMkLst>
            <pc:docMk/>
            <pc:sldMk cId="293523619" sldId="312"/>
            <ac:spMk id="18" creationId="{00000000-0000-0000-0000-000000000000}"/>
          </ac:spMkLst>
        </pc:spChg>
      </pc:sldChg>
      <pc:sldChg chg="modSp">
        <pc:chgData name="Erkan ŞİRİN" userId="7f10ce1d6aaf8c5d" providerId="LiveId" clId="{D0CC904B-D9B3-4FE2-A791-7E57207EC19A}" dt="2019-03-27T12:31:24.329" v="1675" actId="108"/>
        <pc:sldMkLst>
          <pc:docMk/>
          <pc:sldMk cId="3911805811" sldId="314"/>
        </pc:sldMkLst>
        <pc:spChg chg="mod">
          <ac:chgData name="Erkan ŞİRİN" userId="7f10ce1d6aaf8c5d" providerId="LiveId" clId="{D0CC904B-D9B3-4FE2-A791-7E57207EC19A}" dt="2019-03-27T12:31:24.329" v="1675" actId="108"/>
          <ac:spMkLst>
            <pc:docMk/>
            <pc:sldMk cId="3911805811" sldId="314"/>
            <ac:spMk id="18" creationId="{00000000-0000-0000-0000-000000000000}"/>
          </ac:spMkLst>
        </pc:spChg>
      </pc:sldChg>
      <pc:sldChg chg="modSp">
        <pc:chgData name="Erkan ŞİRİN" userId="7f10ce1d6aaf8c5d" providerId="LiveId" clId="{D0CC904B-D9B3-4FE2-A791-7E57207EC19A}" dt="2019-03-27T12:31:29.003" v="1676" actId="108"/>
        <pc:sldMkLst>
          <pc:docMk/>
          <pc:sldMk cId="1626155861" sldId="315"/>
        </pc:sldMkLst>
        <pc:spChg chg="mod">
          <ac:chgData name="Erkan ŞİRİN" userId="7f10ce1d6aaf8c5d" providerId="LiveId" clId="{D0CC904B-D9B3-4FE2-A791-7E57207EC19A}" dt="2019-03-27T12:31:29.003" v="1676" actId="108"/>
          <ac:spMkLst>
            <pc:docMk/>
            <pc:sldMk cId="1626155861" sldId="315"/>
            <ac:spMk id="18" creationId="{00000000-0000-0000-0000-000000000000}"/>
          </ac:spMkLst>
        </pc:spChg>
      </pc:sldChg>
      <pc:sldChg chg="modSp">
        <pc:chgData name="Erkan ŞİRİN" userId="7f10ce1d6aaf8c5d" providerId="LiveId" clId="{D0CC904B-D9B3-4FE2-A791-7E57207EC19A}" dt="2019-03-27T12:31:34.167" v="1677" actId="108"/>
        <pc:sldMkLst>
          <pc:docMk/>
          <pc:sldMk cId="3763055945" sldId="316"/>
        </pc:sldMkLst>
        <pc:spChg chg="mod">
          <ac:chgData name="Erkan ŞİRİN" userId="7f10ce1d6aaf8c5d" providerId="LiveId" clId="{D0CC904B-D9B3-4FE2-A791-7E57207EC19A}" dt="2019-03-27T12:31:34.167" v="1677" actId="108"/>
          <ac:spMkLst>
            <pc:docMk/>
            <pc:sldMk cId="3763055945" sldId="316"/>
            <ac:spMk id="19" creationId="{00000000-0000-0000-0000-000000000000}"/>
          </ac:spMkLst>
        </pc:spChg>
      </pc:sldChg>
      <pc:sldChg chg="modSp">
        <pc:chgData name="Erkan ŞİRİN" userId="7f10ce1d6aaf8c5d" providerId="LiveId" clId="{D0CC904B-D9B3-4FE2-A791-7E57207EC19A}" dt="2019-03-27T12:31:38.040" v="1678" actId="108"/>
        <pc:sldMkLst>
          <pc:docMk/>
          <pc:sldMk cId="1432104022" sldId="317"/>
        </pc:sldMkLst>
        <pc:spChg chg="mod">
          <ac:chgData name="Erkan ŞİRİN" userId="7f10ce1d6aaf8c5d" providerId="LiveId" clId="{D0CC904B-D9B3-4FE2-A791-7E57207EC19A}" dt="2019-03-27T12:31:38.040" v="1678" actId="108"/>
          <ac:spMkLst>
            <pc:docMk/>
            <pc:sldMk cId="1432104022" sldId="317"/>
            <ac:spMk id="17" creationId="{00000000-0000-0000-0000-000000000000}"/>
          </ac:spMkLst>
        </pc:spChg>
      </pc:sldChg>
      <pc:sldChg chg="delSp modSp">
        <pc:chgData name="Erkan ŞİRİN" userId="7f10ce1d6aaf8c5d" providerId="LiveId" clId="{D0CC904B-D9B3-4FE2-A791-7E57207EC19A}" dt="2019-03-27T12:31:53.304" v="1682" actId="1076"/>
        <pc:sldMkLst>
          <pc:docMk/>
          <pc:sldMk cId="3098806490" sldId="320"/>
        </pc:sldMkLst>
        <pc:spChg chg="mod">
          <ac:chgData name="Erkan ŞİRİN" userId="7f10ce1d6aaf8c5d" providerId="LiveId" clId="{D0CC904B-D9B3-4FE2-A791-7E57207EC19A}" dt="2019-03-27T12:31:43.161" v="1679" actId="108"/>
          <ac:spMkLst>
            <pc:docMk/>
            <pc:sldMk cId="3098806490" sldId="320"/>
            <ac:spMk id="18" creationId="{00000000-0000-0000-0000-000000000000}"/>
          </ac:spMkLst>
        </pc:spChg>
        <pc:picChg chg="mod">
          <ac:chgData name="Erkan ŞİRİN" userId="7f10ce1d6aaf8c5d" providerId="LiveId" clId="{D0CC904B-D9B3-4FE2-A791-7E57207EC19A}" dt="2019-03-27T12:31:53.304" v="1682" actId="1076"/>
          <ac:picMkLst>
            <pc:docMk/>
            <pc:sldMk cId="3098806490" sldId="320"/>
            <ac:picMk id="8" creationId="{00000000-0000-0000-0000-000000000000}"/>
          </ac:picMkLst>
        </pc:picChg>
        <pc:cxnChg chg="del">
          <ac:chgData name="Erkan ŞİRİN" userId="7f10ce1d6aaf8c5d" providerId="LiveId" clId="{D0CC904B-D9B3-4FE2-A791-7E57207EC19A}" dt="2019-03-27T12:31:50.959" v="1681" actId="478"/>
          <ac:cxnSpMkLst>
            <pc:docMk/>
            <pc:sldMk cId="3098806490" sldId="320"/>
            <ac:cxnSpMk id="10" creationId="{00000000-0000-0000-0000-000000000000}"/>
          </ac:cxnSpMkLst>
        </pc:cxnChg>
      </pc:sldChg>
      <pc:sldChg chg="modSp">
        <pc:chgData name="Erkan ŞİRİN" userId="7f10ce1d6aaf8c5d" providerId="LiveId" clId="{D0CC904B-D9B3-4FE2-A791-7E57207EC19A}" dt="2019-03-27T12:31:59.369" v="1683" actId="108"/>
        <pc:sldMkLst>
          <pc:docMk/>
          <pc:sldMk cId="2217429690" sldId="321"/>
        </pc:sldMkLst>
        <pc:spChg chg="mod">
          <ac:chgData name="Erkan ŞİRİN" userId="7f10ce1d6aaf8c5d" providerId="LiveId" clId="{D0CC904B-D9B3-4FE2-A791-7E57207EC19A}" dt="2019-03-27T12:31:59.369" v="1683" actId="108"/>
          <ac:spMkLst>
            <pc:docMk/>
            <pc:sldMk cId="2217429690" sldId="321"/>
            <ac:spMk id="13" creationId="{00000000-0000-0000-0000-000000000000}"/>
          </ac:spMkLst>
        </pc:spChg>
      </pc:sldChg>
      <pc:sldChg chg="modSp">
        <pc:chgData name="Erkan ŞİRİN" userId="7f10ce1d6aaf8c5d" providerId="LiveId" clId="{D0CC904B-D9B3-4FE2-A791-7E57207EC19A}" dt="2019-03-27T12:31:04.256" v="1671" actId="108"/>
        <pc:sldMkLst>
          <pc:docMk/>
          <pc:sldMk cId="3638637113" sldId="322"/>
        </pc:sldMkLst>
        <pc:spChg chg="mod">
          <ac:chgData name="Erkan ŞİRİN" userId="7f10ce1d6aaf8c5d" providerId="LiveId" clId="{D0CC904B-D9B3-4FE2-A791-7E57207EC19A}" dt="2019-03-27T12:31:04.256" v="1671" actId="108"/>
          <ac:spMkLst>
            <pc:docMk/>
            <pc:sldMk cId="3638637113" sldId="322"/>
            <ac:spMk id="9" creationId="{00000000-0000-0000-0000-000000000000}"/>
          </ac:spMkLst>
        </pc:spChg>
      </pc:sldChg>
      <pc:sldChg chg="modSp">
        <pc:chgData name="Erkan ŞİRİN" userId="7f10ce1d6aaf8c5d" providerId="LiveId" clId="{D0CC904B-D9B3-4FE2-A791-7E57207EC19A}" dt="2019-03-27T12:35:00.058" v="1708" actId="5793"/>
        <pc:sldMkLst>
          <pc:docMk/>
          <pc:sldMk cId="483440697" sldId="323"/>
        </pc:sldMkLst>
        <pc:spChg chg="mod">
          <ac:chgData name="Erkan ŞİRİN" userId="7f10ce1d6aaf8c5d" providerId="LiveId" clId="{D0CC904B-D9B3-4FE2-A791-7E57207EC19A}" dt="2019-03-27T12:35:00.058" v="1708" actId="5793"/>
          <ac:spMkLst>
            <pc:docMk/>
            <pc:sldMk cId="483440697" sldId="323"/>
            <ac:spMk id="3" creationId="{00000000-0000-0000-0000-000000000000}"/>
          </ac:spMkLst>
        </pc:spChg>
        <pc:spChg chg="mod">
          <ac:chgData name="Erkan ŞİRİN" userId="7f10ce1d6aaf8c5d" providerId="LiveId" clId="{D0CC904B-D9B3-4FE2-A791-7E57207EC19A}" dt="2019-03-22T19:35:16.169" v="150" actId="108"/>
          <ac:spMkLst>
            <pc:docMk/>
            <pc:sldMk cId="483440697" sldId="323"/>
            <ac:spMk id="9" creationId="{00000000-0000-0000-0000-000000000000}"/>
          </ac:spMkLst>
        </pc:spChg>
      </pc:sldChg>
      <pc:sldChg chg="modSp modAnim">
        <pc:chgData name="Erkan ŞİRİN" userId="7f10ce1d6aaf8c5d" providerId="LiveId" clId="{D0CC904B-D9B3-4FE2-A791-7E57207EC19A}" dt="2019-03-27T12:02:21.129" v="1454"/>
        <pc:sldMkLst>
          <pc:docMk/>
          <pc:sldMk cId="2771750343" sldId="324"/>
        </pc:sldMkLst>
        <pc:spChg chg="mod">
          <ac:chgData name="Erkan ŞİRİN" userId="7f10ce1d6aaf8c5d" providerId="LiveId" clId="{D0CC904B-D9B3-4FE2-A791-7E57207EC19A}" dt="2019-03-23T03:49:51.679" v="1228" actId="20577"/>
          <ac:spMkLst>
            <pc:docMk/>
            <pc:sldMk cId="2771750343" sldId="324"/>
            <ac:spMk id="2" creationId="{9E7DAE9A-5611-476C-9343-F8F6556FE056}"/>
          </ac:spMkLst>
        </pc:spChg>
        <pc:spChg chg="mod">
          <ac:chgData name="Erkan ŞİRİN" userId="7f10ce1d6aaf8c5d" providerId="LiveId" clId="{D0CC904B-D9B3-4FE2-A791-7E57207EC19A}" dt="2019-03-23T03:47:45.200" v="1174" actId="1076"/>
          <ac:spMkLst>
            <pc:docMk/>
            <pc:sldMk cId="2771750343" sldId="324"/>
            <ac:spMk id="3" creationId="{D42DE1B9-BAF2-438A-99D4-A19B593936A9}"/>
          </ac:spMkLst>
        </pc:spChg>
      </pc:sldChg>
      <pc:sldChg chg="addSp delSp modSp add">
        <pc:chgData name="Erkan ŞİRİN" userId="7f10ce1d6aaf8c5d" providerId="LiveId" clId="{D0CC904B-D9B3-4FE2-A791-7E57207EC19A}" dt="2019-03-22T19:35:54.219" v="157" actId="20577"/>
        <pc:sldMkLst>
          <pc:docMk/>
          <pc:sldMk cId="3244032055" sldId="325"/>
        </pc:sldMkLst>
        <pc:spChg chg="del mod">
          <ac:chgData name="Erkan ŞİRİN" userId="7f10ce1d6aaf8c5d" providerId="LiveId" clId="{D0CC904B-D9B3-4FE2-A791-7E57207EC19A}" dt="2019-03-22T19:31:59.895" v="55" actId="478"/>
          <ac:spMkLst>
            <pc:docMk/>
            <pc:sldMk cId="3244032055" sldId="325"/>
            <ac:spMk id="2" creationId="{00000000-0000-0000-0000-000000000000}"/>
          </ac:spMkLst>
        </pc:spChg>
        <pc:spChg chg="add mod">
          <ac:chgData name="Erkan ŞİRİN" userId="7f10ce1d6aaf8c5d" providerId="LiveId" clId="{D0CC904B-D9B3-4FE2-A791-7E57207EC19A}" dt="2019-03-22T19:35:51.693" v="156" actId="1076"/>
          <ac:spMkLst>
            <pc:docMk/>
            <pc:sldMk cId="3244032055" sldId="325"/>
            <ac:spMk id="3" creationId="{E883A5CF-C753-4A60-A101-6F0BB8D09B77}"/>
          </ac:spMkLst>
        </pc:spChg>
        <pc:spChg chg="mod">
          <ac:chgData name="Erkan ŞİRİN" userId="7f10ce1d6aaf8c5d" providerId="LiveId" clId="{D0CC904B-D9B3-4FE2-A791-7E57207EC19A}" dt="2019-03-22T19:35:54.219" v="157" actId="20577"/>
          <ac:spMkLst>
            <pc:docMk/>
            <pc:sldMk cId="3244032055" sldId="325"/>
            <ac:spMk id="5" creationId="{00000000-0000-0000-0000-000000000000}"/>
          </ac:spMkLst>
        </pc:spChg>
        <pc:picChg chg="del">
          <ac:chgData name="Erkan ŞİRİN" userId="7f10ce1d6aaf8c5d" providerId="LiveId" clId="{D0CC904B-D9B3-4FE2-A791-7E57207EC19A}" dt="2019-03-22T19:31:23.788" v="1" actId="478"/>
          <ac:picMkLst>
            <pc:docMk/>
            <pc:sldMk cId="3244032055" sldId="325"/>
            <ac:picMk id="7" creationId="{00000000-0000-0000-0000-000000000000}"/>
          </ac:picMkLst>
        </pc:picChg>
        <pc:picChg chg="add mod">
          <ac:chgData name="Erkan ŞİRİN" userId="7f10ce1d6aaf8c5d" providerId="LiveId" clId="{D0CC904B-D9B3-4FE2-A791-7E57207EC19A}" dt="2019-03-22T19:35:49.105" v="155" actId="1076"/>
          <ac:picMkLst>
            <pc:docMk/>
            <pc:sldMk cId="3244032055" sldId="325"/>
            <ac:picMk id="8" creationId="{B93F42B5-2722-4D1B-8E8D-994FC997835D}"/>
          </ac:picMkLst>
        </pc:picChg>
        <pc:cxnChg chg="del">
          <ac:chgData name="Erkan ŞİRİN" userId="7f10ce1d6aaf8c5d" providerId="LiveId" clId="{D0CC904B-D9B3-4FE2-A791-7E57207EC19A}" dt="2019-03-22T19:34:24.648" v="143" actId="478"/>
          <ac:cxnSpMkLst>
            <pc:docMk/>
            <pc:sldMk cId="3244032055" sldId="325"/>
            <ac:cxnSpMk id="6" creationId="{00000000-0000-0000-0000-000000000000}"/>
          </ac:cxnSpMkLst>
        </pc:cxnChg>
      </pc:sldChg>
      <pc:sldChg chg="addSp delSp modSp add modAnim">
        <pc:chgData name="Erkan ŞİRİN" userId="7f10ce1d6aaf8c5d" providerId="LiveId" clId="{D0CC904B-D9B3-4FE2-A791-7E57207EC19A}" dt="2019-03-22T19:39:47.128" v="423"/>
        <pc:sldMkLst>
          <pc:docMk/>
          <pc:sldMk cId="1894295357" sldId="326"/>
        </pc:sldMkLst>
        <pc:spChg chg="mod">
          <ac:chgData name="Erkan ŞİRİN" userId="7f10ce1d6aaf8c5d" providerId="LiveId" clId="{D0CC904B-D9B3-4FE2-A791-7E57207EC19A}" dt="2019-03-22T19:37:39.991" v="312" actId="20577"/>
          <ac:spMkLst>
            <pc:docMk/>
            <pc:sldMk cId="1894295357" sldId="326"/>
            <ac:spMk id="3" creationId="{E883A5CF-C753-4A60-A101-6F0BB8D09B77}"/>
          </ac:spMkLst>
        </pc:spChg>
        <pc:spChg chg="add mod">
          <ac:chgData name="Erkan ŞİRİN" userId="7f10ce1d6aaf8c5d" providerId="LiveId" clId="{D0CC904B-D9B3-4FE2-A791-7E57207EC19A}" dt="2019-03-22T19:38:59.118" v="421" actId="20577"/>
          <ac:spMkLst>
            <pc:docMk/>
            <pc:sldMk cId="1894295357" sldId="326"/>
            <ac:spMk id="6" creationId="{2655BAF2-B23D-4AB4-AB78-8E5E7B2215A5}"/>
          </ac:spMkLst>
        </pc:spChg>
        <pc:picChg chg="del mod">
          <ac:chgData name="Erkan ŞİRİN" userId="7f10ce1d6aaf8c5d" providerId="LiveId" clId="{D0CC904B-D9B3-4FE2-A791-7E57207EC19A}" dt="2019-03-22T19:37:50.092" v="314" actId="478"/>
          <ac:picMkLst>
            <pc:docMk/>
            <pc:sldMk cId="1894295357" sldId="326"/>
            <ac:picMk id="8" creationId="{B93F42B5-2722-4D1B-8E8D-994FC997835D}"/>
          </ac:picMkLst>
        </pc:picChg>
      </pc:sldChg>
      <pc:sldChg chg="addSp modSp add modAnim">
        <pc:chgData name="Erkan ŞİRİN" userId="7f10ce1d6aaf8c5d" providerId="LiveId" clId="{D0CC904B-D9B3-4FE2-A791-7E57207EC19A}" dt="2019-03-22T19:48:21.002" v="696"/>
        <pc:sldMkLst>
          <pc:docMk/>
          <pc:sldMk cId="2082986060" sldId="327"/>
        </pc:sldMkLst>
        <pc:spChg chg="mod">
          <ac:chgData name="Erkan ŞİRİN" userId="7f10ce1d6aaf8c5d" providerId="LiveId" clId="{D0CC904B-D9B3-4FE2-A791-7E57207EC19A}" dt="2019-03-22T19:44:02.216" v="681" actId="1076"/>
          <ac:spMkLst>
            <pc:docMk/>
            <pc:sldMk cId="2082986060" sldId="327"/>
            <ac:spMk id="3" creationId="{E883A5CF-C753-4A60-A101-6F0BB8D09B77}"/>
          </ac:spMkLst>
        </pc:spChg>
        <pc:spChg chg="mod">
          <ac:chgData name="Erkan ŞİRİN" userId="7f10ce1d6aaf8c5d" providerId="LiveId" clId="{D0CC904B-D9B3-4FE2-A791-7E57207EC19A}" dt="2019-03-22T19:47:56.010" v="692" actId="1076"/>
          <ac:spMkLst>
            <pc:docMk/>
            <pc:sldMk cId="2082986060" sldId="327"/>
            <ac:spMk id="5" creationId="{00000000-0000-0000-0000-000000000000}"/>
          </ac:spMkLst>
        </pc:spChg>
        <pc:spChg chg="mod">
          <ac:chgData name="Erkan ŞİRİN" userId="7f10ce1d6aaf8c5d" providerId="LiveId" clId="{D0CC904B-D9B3-4FE2-A791-7E57207EC19A}" dt="2019-03-22T19:43:59.570" v="680" actId="1076"/>
          <ac:spMkLst>
            <pc:docMk/>
            <pc:sldMk cId="2082986060" sldId="327"/>
            <ac:spMk id="6" creationId="{2655BAF2-B23D-4AB4-AB78-8E5E7B2215A5}"/>
          </ac:spMkLst>
        </pc:spChg>
        <pc:spChg chg="add mod">
          <ac:chgData name="Erkan ŞİRİN" userId="7f10ce1d6aaf8c5d" providerId="LiveId" clId="{D0CC904B-D9B3-4FE2-A791-7E57207EC19A}" dt="2019-03-22T19:44:33.055" v="687" actId="1076"/>
          <ac:spMkLst>
            <pc:docMk/>
            <pc:sldMk cId="2082986060" sldId="327"/>
            <ac:spMk id="7" creationId="{44A5F4B4-4178-461D-A214-C1278E64FC50}"/>
          </ac:spMkLst>
        </pc:spChg>
        <pc:picChg chg="add mod">
          <ac:chgData name="Erkan ŞİRİN" userId="7f10ce1d6aaf8c5d" providerId="LiveId" clId="{D0CC904B-D9B3-4FE2-A791-7E57207EC19A}" dt="2019-03-22T19:47:58.951" v="693" actId="1076"/>
          <ac:picMkLst>
            <pc:docMk/>
            <pc:sldMk cId="2082986060" sldId="327"/>
            <ac:picMk id="4" creationId="{4989B13A-FBFA-4FC4-AA59-61908A0DC109}"/>
          </ac:picMkLst>
        </pc:picChg>
        <pc:picChg chg="add mod">
          <ac:chgData name="Erkan ŞİRİN" userId="7f10ce1d6aaf8c5d" providerId="LiveId" clId="{D0CC904B-D9B3-4FE2-A791-7E57207EC19A}" dt="2019-03-22T19:47:47.745" v="690" actId="1076"/>
          <ac:picMkLst>
            <pc:docMk/>
            <pc:sldMk cId="2082986060" sldId="327"/>
            <ac:picMk id="9" creationId="{5979268F-4DC2-4204-B383-F8A93B9847A6}"/>
          </ac:picMkLst>
        </pc:picChg>
      </pc:sldChg>
      <pc:sldChg chg="addSp delSp modSp add delAnim modAnim">
        <pc:chgData name="Erkan ŞİRİN" userId="7f10ce1d6aaf8c5d" providerId="LiveId" clId="{D0CC904B-D9B3-4FE2-A791-7E57207EC19A}" dt="2019-03-22T19:56:25.385" v="868"/>
        <pc:sldMkLst>
          <pc:docMk/>
          <pc:sldMk cId="3621928298" sldId="328"/>
        </pc:sldMkLst>
        <pc:spChg chg="add mod">
          <ac:chgData name="Erkan ŞİRİN" userId="7f10ce1d6aaf8c5d" providerId="LiveId" clId="{D0CC904B-D9B3-4FE2-A791-7E57207EC19A}" dt="2019-03-22T19:55:43.523" v="859" actId="1035"/>
          <ac:spMkLst>
            <pc:docMk/>
            <pc:sldMk cId="3621928298" sldId="328"/>
            <ac:spMk id="2" creationId="{B2FCFE66-1729-4B81-918F-4E4AD9E9E112}"/>
          </ac:spMkLst>
        </pc:spChg>
        <pc:spChg chg="del">
          <ac:chgData name="Erkan ŞİRİN" userId="7f10ce1d6aaf8c5d" providerId="LiveId" clId="{D0CC904B-D9B3-4FE2-A791-7E57207EC19A}" dt="2019-03-22T19:51:08.299" v="751" actId="478"/>
          <ac:spMkLst>
            <pc:docMk/>
            <pc:sldMk cId="3621928298" sldId="328"/>
            <ac:spMk id="3" creationId="{E883A5CF-C753-4A60-A101-6F0BB8D09B77}"/>
          </ac:spMkLst>
        </pc:spChg>
        <pc:spChg chg="mod">
          <ac:chgData name="Erkan ŞİRİN" userId="7f10ce1d6aaf8c5d" providerId="LiveId" clId="{D0CC904B-D9B3-4FE2-A791-7E57207EC19A}" dt="2019-03-22T19:51:02.105" v="750" actId="1076"/>
          <ac:spMkLst>
            <pc:docMk/>
            <pc:sldMk cId="3621928298" sldId="328"/>
            <ac:spMk id="5" creationId="{00000000-0000-0000-0000-000000000000}"/>
          </ac:spMkLst>
        </pc:spChg>
        <pc:spChg chg="del">
          <ac:chgData name="Erkan ŞİRİN" userId="7f10ce1d6aaf8c5d" providerId="LiveId" clId="{D0CC904B-D9B3-4FE2-A791-7E57207EC19A}" dt="2019-03-22T19:51:43.126" v="763" actId="478"/>
          <ac:spMkLst>
            <pc:docMk/>
            <pc:sldMk cId="3621928298" sldId="328"/>
            <ac:spMk id="6" creationId="{2655BAF2-B23D-4AB4-AB78-8E5E7B2215A5}"/>
          </ac:spMkLst>
        </pc:spChg>
        <pc:spChg chg="del">
          <ac:chgData name="Erkan ŞİRİN" userId="7f10ce1d6aaf8c5d" providerId="LiveId" clId="{D0CC904B-D9B3-4FE2-A791-7E57207EC19A}" dt="2019-03-22T19:49:35.231" v="698" actId="478"/>
          <ac:spMkLst>
            <pc:docMk/>
            <pc:sldMk cId="3621928298" sldId="328"/>
            <ac:spMk id="7" creationId="{44A5F4B4-4178-461D-A214-C1278E64FC50}"/>
          </ac:spMkLst>
        </pc:spChg>
        <pc:spChg chg="add mod">
          <ac:chgData name="Erkan ŞİRİN" userId="7f10ce1d6aaf8c5d" providerId="LiveId" clId="{D0CC904B-D9B3-4FE2-A791-7E57207EC19A}" dt="2019-03-22T19:55:48.402" v="860" actId="1076"/>
          <ac:spMkLst>
            <pc:docMk/>
            <pc:sldMk cId="3621928298" sldId="328"/>
            <ac:spMk id="8" creationId="{F27ABB56-3E4D-4D03-AC61-18901A04E260}"/>
          </ac:spMkLst>
        </pc:spChg>
        <pc:spChg chg="add mod">
          <ac:chgData name="Erkan ŞİRİN" userId="7f10ce1d6aaf8c5d" providerId="LiveId" clId="{D0CC904B-D9B3-4FE2-A791-7E57207EC19A}" dt="2019-03-22T19:55:43.523" v="859" actId="1035"/>
          <ac:spMkLst>
            <pc:docMk/>
            <pc:sldMk cId="3621928298" sldId="328"/>
            <ac:spMk id="10" creationId="{B26BD448-DAD3-4AE8-AD51-B1F5C18FD9A9}"/>
          </ac:spMkLst>
        </pc:spChg>
        <pc:spChg chg="add mod">
          <ac:chgData name="Erkan ŞİRİN" userId="7f10ce1d6aaf8c5d" providerId="LiveId" clId="{D0CC904B-D9B3-4FE2-A791-7E57207EC19A}" dt="2019-03-22T19:55:53.290" v="861" actId="1076"/>
          <ac:spMkLst>
            <pc:docMk/>
            <pc:sldMk cId="3621928298" sldId="328"/>
            <ac:spMk id="11" creationId="{D7909082-DBAA-4D06-B2E7-55FC0D8F005C}"/>
          </ac:spMkLst>
        </pc:spChg>
        <pc:spChg chg="add mod">
          <ac:chgData name="Erkan ŞİRİN" userId="7f10ce1d6aaf8c5d" providerId="LiveId" clId="{D0CC904B-D9B3-4FE2-A791-7E57207EC19A}" dt="2019-03-22T19:55:43.523" v="859" actId="1035"/>
          <ac:spMkLst>
            <pc:docMk/>
            <pc:sldMk cId="3621928298" sldId="328"/>
            <ac:spMk id="12" creationId="{BB2276E9-B1A3-46B2-B0AC-B2AC1BF9C4F4}"/>
          </ac:spMkLst>
        </pc:spChg>
        <pc:spChg chg="add mod">
          <ac:chgData name="Erkan ŞİRİN" userId="7f10ce1d6aaf8c5d" providerId="LiveId" clId="{D0CC904B-D9B3-4FE2-A791-7E57207EC19A}" dt="2019-03-22T19:55:57.663" v="862" actId="1076"/>
          <ac:spMkLst>
            <pc:docMk/>
            <pc:sldMk cId="3621928298" sldId="328"/>
            <ac:spMk id="13" creationId="{C908F40A-EDC8-4BCB-B1F7-6C12F0D54BA1}"/>
          </ac:spMkLst>
        </pc:spChg>
        <pc:spChg chg="add del mod">
          <ac:chgData name="Erkan ŞİRİN" userId="7f10ce1d6aaf8c5d" providerId="LiveId" clId="{D0CC904B-D9B3-4FE2-A791-7E57207EC19A}" dt="2019-03-22T19:53:57.587" v="821" actId="478"/>
          <ac:spMkLst>
            <pc:docMk/>
            <pc:sldMk cId="3621928298" sldId="328"/>
            <ac:spMk id="14" creationId="{0BDC8ED7-2325-4FD8-8249-A00CFF634440}"/>
          </ac:spMkLst>
        </pc:spChg>
        <pc:spChg chg="add mod">
          <ac:chgData name="Erkan ŞİRİN" userId="7f10ce1d6aaf8c5d" providerId="LiveId" clId="{D0CC904B-D9B3-4FE2-A791-7E57207EC19A}" dt="2019-03-22T19:55:26.510" v="836" actId="1076"/>
          <ac:spMkLst>
            <pc:docMk/>
            <pc:sldMk cId="3621928298" sldId="328"/>
            <ac:spMk id="15" creationId="{8E27EAA2-A10D-4D66-95B8-F6446DE0A3BD}"/>
          </ac:spMkLst>
        </pc:spChg>
        <pc:spChg chg="add mod">
          <ac:chgData name="Erkan ŞİRİN" userId="7f10ce1d6aaf8c5d" providerId="LiveId" clId="{D0CC904B-D9B3-4FE2-A791-7E57207EC19A}" dt="2019-03-22T19:56:00.775" v="863" actId="1076"/>
          <ac:spMkLst>
            <pc:docMk/>
            <pc:sldMk cId="3621928298" sldId="328"/>
            <ac:spMk id="16" creationId="{FAE12C82-F847-4BE2-88FF-5A3EFF1E1BE0}"/>
          </ac:spMkLst>
        </pc:spChg>
        <pc:picChg chg="del">
          <ac:chgData name="Erkan ŞİRİN" userId="7f10ce1d6aaf8c5d" providerId="LiveId" clId="{D0CC904B-D9B3-4FE2-A791-7E57207EC19A}" dt="2019-03-22T19:49:35.231" v="698" actId="478"/>
          <ac:picMkLst>
            <pc:docMk/>
            <pc:sldMk cId="3621928298" sldId="328"/>
            <ac:picMk id="4" creationId="{4989B13A-FBFA-4FC4-AA59-61908A0DC109}"/>
          </ac:picMkLst>
        </pc:picChg>
        <pc:picChg chg="del">
          <ac:chgData name="Erkan ŞİRİN" userId="7f10ce1d6aaf8c5d" providerId="LiveId" clId="{D0CC904B-D9B3-4FE2-A791-7E57207EC19A}" dt="2019-03-22T19:49:35.231" v="698" actId="478"/>
          <ac:picMkLst>
            <pc:docMk/>
            <pc:sldMk cId="3621928298" sldId="328"/>
            <ac:picMk id="9" creationId="{5979268F-4DC2-4204-B383-F8A93B9847A6}"/>
          </ac:picMkLst>
        </pc:picChg>
      </pc:sldChg>
      <pc:sldChg chg="addSp delSp modSp add modAnim">
        <pc:chgData name="Erkan ŞİRİN" userId="7f10ce1d6aaf8c5d" providerId="LiveId" clId="{D0CC904B-D9B3-4FE2-A791-7E57207EC19A}" dt="2019-03-27T11:48:05.543" v="1325" actId="6549"/>
        <pc:sldMkLst>
          <pc:docMk/>
          <pc:sldMk cId="735593600" sldId="329"/>
        </pc:sldMkLst>
        <pc:spChg chg="del">
          <ac:chgData name="Erkan ŞİRİN" userId="7f10ce1d6aaf8c5d" providerId="LiveId" clId="{D0CC904B-D9B3-4FE2-A791-7E57207EC19A}" dt="2019-03-23T03:50:01.443" v="1229" actId="478"/>
          <ac:spMkLst>
            <pc:docMk/>
            <pc:sldMk cId="735593600" sldId="329"/>
            <ac:spMk id="2" creationId="{9E7DAE9A-5611-476C-9343-F8F6556FE056}"/>
          </ac:spMkLst>
        </pc:spChg>
        <pc:spChg chg="mod">
          <ac:chgData name="Erkan ŞİRİN" userId="7f10ce1d6aaf8c5d" providerId="LiveId" clId="{D0CC904B-D9B3-4FE2-A791-7E57207EC19A}" dt="2019-03-27T11:48:05.543" v="1325" actId="6549"/>
          <ac:spMkLst>
            <pc:docMk/>
            <pc:sldMk cId="735593600" sldId="329"/>
            <ac:spMk id="3" creationId="{D42DE1B9-BAF2-438A-99D4-A19B593936A9}"/>
          </ac:spMkLst>
        </pc:spChg>
        <pc:grpChg chg="add mod">
          <ac:chgData name="Erkan ŞİRİN" userId="7f10ce1d6aaf8c5d" providerId="LiveId" clId="{D0CC904B-D9B3-4FE2-A791-7E57207EC19A}" dt="2019-03-23T03:54:15.481" v="1245" actId="164"/>
          <ac:grpSpMkLst>
            <pc:docMk/>
            <pc:sldMk cId="735593600" sldId="329"/>
            <ac:grpSpMk id="8" creationId="{EAB3E14F-EAA5-4E5D-96D4-4AF0A97D8EF9}"/>
          </ac:grpSpMkLst>
        </pc:grpChg>
        <pc:grpChg chg="add mod">
          <ac:chgData name="Erkan ŞİRİN" userId="7f10ce1d6aaf8c5d" providerId="LiveId" clId="{D0CC904B-D9B3-4FE2-A791-7E57207EC19A}" dt="2019-03-23T03:56:21.972" v="1283" actId="1076"/>
          <ac:grpSpMkLst>
            <pc:docMk/>
            <pc:sldMk cId="735593600" sldId="329"/>
            <ac:grpSpMk id="12" creationId="{0DA38CC8-94FB-43EE-81FB-8EAB31F1DFDA}"/>
          </ac:grpSpMkLst>
        </pc:grpChg>
        <pc:grpChg chg="add mod">
          <ac:chgData name="Erkan ŞİRİN" userId="7f10ce1d6aaf8c5d" providerId="LiveId" clId="{D0CC904B-D9B3-4FE2-A791-7E57207EC19A}" dt="2019-03-23T03:56:24.647" v="1284" actId="1076"/>
          <ac:grpSpMkLst>
            <pc:docMk/>
            <pc:sldMk cId="735593600" sldId="329"/>
            <ac:grpSpMk id="13" creationId="{0E51752F-6389-4136-B2AA-30FADB18929E}"/>
          </ac:grpSpMkLst>
        </pc:grpChg>
        <pc:grpChg chg="add mod">
          <ac:chgData name="Erkan ŞİRİN" userId="7f10ce1d6aaf8c5d" providerId="LiveId" clId="{D0CC904B-D9B3-4FE2-A791-7E57207EC19A}" dt="2019-03-23T03:55:42.079" v="1274" actId="1076"/>
          <ac:grpSpMkLst>
            <pc:docMk/>
            <pc:sldMk cId="735593600" sldId="329"/>
            <ac:grpSpMk id="16" creationId="{F0557035-19CA-4013-9DFE-18B785D8CBAE}"/>
          </ac:grpSpMkLst>
        </pc:grpChg>
        <pc:grpChg chg="add mod">
          <ac:chgData name="Erkan ŞİRİN" userId="7f10ce1d6aaf8c5d" providerId="LiveId" clId="{D0CC904B-D9B3-4FE2-A791-7E57207EC19A}" dt="2019-03-23T03:55:39.618" v="1273" actId="1076"/>
          <ac:grpSpMkLst>
            <pc:docMk/>
            <pc:sldMk cId="735593600" sldId="329"/>
            <ac:grpSpMk id="19" creationId="{1F623796-FF93-4A2D-825D-280FEEAC7BED}"/>
          </ac:grpSpMkLst>
        </pc:grpChg>
        <pc:grpChg chg="add mod">
          <ac:chgData name="Erkan ŞİRİN" userId="7f10ce1d6aaf8c5d" providerId="LiveId" clId="{D0CC904B-D9B3-4FE2-A791-7E57207EC19A}" dt="2019-03-23T03:55:37.031" v="1272" actId="1076"/>
          <ac:grpSpMkLst>
            <pc:docMk/>
            <pc:sldMk cId="735593600" sldId="329"/>
            <ac:grpSpMk id="22" creationId="{CD6293D1-4EFF-4156-B082-04027EAE4E57}"/>
          </ac:grpSpMkLst>
        </pc:grpChg>
        <pc:grpChg chg="add mod">
          <ac:chgData name="Erkan ŞİRİN" userId="7f10ce1d6aaf8c5d" providerId="LiveId" clId="{D0CC904B-D9B3-4FE2-A791-7E57207EC19A}" dt="2019-03-23T03:55:35.096" v="1271" actId="1076"/>
          <ac:grpSpMkLst>
            <pc:docMk/>
            <pc:sldMk cId="735593600" sldId="329"/>
            <ac:grpSpMk id="25" creationId="{7017386E-8B40-4399-A6D6-E5D8ED426297}"/>
          </ac:grpSpMkLst>
        </pc:grpChg>
        <pc:grpChg chg="add mod">
          <ac:chgData name="Erkan ŞİRİN" userId="7f10ce1d6aaf8c5d" providerId="LiveId" clId="{D0CC904B-D9B3-4FE2-A791-7E57207EC19A}" dt="2019-03-23T03:56:19.667" v="1282" actId="1076"/>
          <ac:grpSpMkLst>
            <pc:docMk/>
            <pc:sldMk cId="735593600" sldId="329"/>
            <ac:grpSpMk id="28" creationId="{79A90E93-0250-42C1-86E9-4A079E7F9A8D}"/>
          </ac:grpSpMkLst>
        </pc:grpChg>
        <pc:grpChg chg="add mod">
          <ac:chgData name="Erkan ŞİRİN" userId="7f10ce1d6aaf8c5d" providerId="LiveId" clId="{D0CC904B-D9B3-4FE2-A791-7E57207EC19A}" dt="2019-03-23T03:55:30.648" v="1269" actId="1076"/>
          <ac:grpSpMkLst>
            <pc:docMk/>
            <pc:sldMk cId="735593600" sldId="329"/>
            <ac:grpSpMk id="31" creationId="{EA7F38F8-4BBD-4A03-8B76-33B2F520F95D}"/>
          </ac:grpSpMkLst>
        </pc:grpChg>
        <pc:grpChg chg="add mod">
          <ac:chgData name="Erkan ŞİRİN" userId="7f10ce1d6aaf8c5d" providerId="LiveId" clId="{D0CC904B-D9B3-4FE2-A791-7E57207EC19A}" dt="2019-03-23T03:55:52.663" v="1279" actId="1076"/>
          <ac:grpSpMkLst>
            <pc:docMk/>
            <pc:sldMk cId="735593600" sldId="329"/>
            <ac:grpSpMk id="34" creationId="{F27B9B24-B32E-4662-817B-24002CEB20E8}"/>
          </ac:grpSpMkLst>
        </pc:grpChg>
        <pc:grpChg chg="add mod">
          <ac:chgData name="Erkan ŞİRİN" userId="7f10ce1d6aaf8c5d" providerId="LiveId" clId="{D0CC904B-D9B3-4FE2-A791-7E57207EC19A}" dt="2019-03-23T03:56:16.946" v="1281" actId="1076"/>
          <ac:grpSpMkLst>
            <pc:docMk/>
            <pc:sldMk cId="735593600" sldId="329"/>
            <ac:grpSpMk id="37" creationId="{29368B46-7CF9-432F-A542-52CA23CDBAEE}"/>
          </ac:grpSpMkLst>
        </pc:grpChg>
        <pc:picChg chg="add mod modCrop">
          <ac:chgData name="Erkan ŞİRİN" userId="7f10ce1d6aaf8c5d" providerId="LiveId" clId="{D0CC904B-D9B3-4FE2-A791-7E57207EC19A}" dt="2019-03-23T03:54:15.481" v="1245" actId="164"/>
          <ac:picMkLst>
            <pc:docMk/>
            <pc:sldMk cId="735593600" sldId="329"/>
            <ac:picMk id="5" creationId="{BC2A4F25-AE1B-44A9-B142-3D5A72D8D54A}"/>
          </ac:picMkLst>
        </pc:picChg>
        <pc:picChg chg="add mod">
          <ac:chgData name="Erkan ŞİRİN" userId="7f10ce1d6aaf8c5d" providerId="LiveId" clId="{D0CC904B-D9B3-4FE2-A791-7E57207EC19A}" dt="2019-03-23T03:54:15.481" v="1245" actId="164"/>
          <ac:picMkLst>
            <pc:docMk/>
            <pc:sldMk cId="735593600" sldId="329"/>
            <ac:picMk id="7" creationId="{508BEA1C-489D-4F81-A9D6-9D8DB24EA5CC}"/>
          </ac:picMkLst>
        </pc:picChg>
        <pc:picChg chg="add mod">
          <ac:chgData name="Erkan ŞİRİN" userId="7f10ce1d6aaf8c5d" providerId="LiveId" clId="{D0CC904B-D9B3-4FE2-A791-7E57207EC19A}" dt="2019-03-23T03:55:21.060" v="1261" actId="164"/>
          <ac:picMkLst>
            <pc:docMk/>
            <pc:sldMk cId="735593600" sldId="329"/>
            <ac:picMk id="9" creationId="{A9DD7031-B740-464C-BB15-5F97C0EA4358}"/>
          </ac:picMkLst>
        </pc:picChg>
        <pc:picChg chg="add mod">
          <ac:chgData name="Erkan ŞİRİN" userId="7f10ce1d6aaf8c5d" providerId="LiveId" clId="{D0CC904B-D9B3-4FE2-A791-7E57207EC19A}" dt="2019-03-23T03:55:21.060" v="1261" actId="164"/>
          <ac:picMkLst>
            <pc:docMk/>
            <pc:sldMk cId="735593600" sldId="329"/>
            <ac:picMk id="11" creationId="{312F2303-47A9-42C3-9675-18101795BA29}"/>
          </ac:picMkLst>
        </pc:picChg>
        <pc:picChg chg="add mod">
          <ac:chgData name="Erkan ŞİRİN" userId="7f10ce1d6aaf8c5d" providerId="LiveId" clId="{D0CC904B-D9B3-4FE2-A791-7E57207EC19A}" dt="2019-03-23T03:57:08.022" v="1289" actId="1076"/>
          <ac:picMkLst>
            <pc:docMk/>
            <pc:sldMk cId="735593600" sldId="329"/>
            <ac:picMk id="40" creationId="{FE11569D-4760-40B3-A0E6-279D95349EB3}"/>
          </ac:picMkLst>
        </pc:picChg>
        <pc:picChg chg="add mod">
          <ac:chgData name="Erkan ŞİRİN" userId="7f10ce1d6aaf8c5d" providerId="LiveId" clId="{D0CC904B-D9B3-4FE2-A791-7E57207EC19A}" dt="2019-03-23T03:58:04.514" v="1292" actId="1076"/>
          <ac:picMkLst>
            <pc:docMk/>
            <pc:sldMk cId="735593600" sldId="329"/>
            <ac:picMk id="44" creationId="{602ED0CC-9037-4E83-B605-BF1DDE9F4FD6}"/>
          </ac:picMkLst>
        </pc:picChg>
        <pc:picChg chg="add mod">
          <ac:chgData name="Erkan ŞİRİN" userId="7f10ce1d6aaf8c5d" providerId="LiveId" clId="{D0CC904B-D9B3-4FE2-A791-7E57207EC19A}" dt="2019-03-23T03:58:56.956" v="1298" actId="1076"/>
          <ac:picMkLst>
            <pc:docMk/>
            <pc:sldMk cId="735593600" sldId="329"/>
            <ac:picMk id="45" creationId="{D5D160EE-F66C-46D8-8334-CE26A719FC56}"/>
          </ac:picMkLst>
        </pc:picChg>
        <pc:cxnChg chg="add mod">
          <ac:chgData name="Erkan ŞİRİN" userId="7f10ce1d6aaf8c5d" providerId="LiveId" clId="{D0CC904B-D9B3-4FE2-A791-7E57207EC19A}" dt="2019-03-23T03:57:05.210" v="1288" actId="13822"/>
          <ac:cxnSpMkLst>
            <pc:docMk/>
            <pc:sldMk cId="735593600" sldId="329"/>
            <ac:cxnSpMk id="42" creationId="{1DA95158-F9FA-4CD6-BBDE-7187026B52FB}"/>
          </ac:cxnSpMkLst>
        </pc:cxnChg>
      </pc:sldChg>
      <pc:sldChg chg="addSp delSp modSp add modAnim">
        <pc:chgData name="Erkan ŞİRİN" userId="7f10ce1d6aaf8c5d" providerId="LiveId" clId="{D0CC904B-D9B3-4FE2-A791-7E57207EC19A}" dt="2019-03-27T11:48:19.994" v="1328" actId="1076"/>
        <pc:sldMkLst>
          <pc:docMk/>
          <pc:sldMk cId="3675717669" sldId="330"/>
        </pc:sldMkLst>
        <pc:spChg chg="add del mod">
          <ac:chgData name="Erkan ŞİRİN" userId="7f10ce1d6aaf8c5d" providerId="LiveId" clId="{D0CC904B-D9B3-4FE2-A791-7E57207EC19A}" dt="2019-03-27T11:48:15.993" v="1326" actId="478"/>
          <ac:spMkLst>
            <pc:docMk/>
            <pc:sldMk cId="3675717669" sldId="330"/>
            <ac:spMk id="2" creationId="{9F2D35D4-7D0A-4647-8258-5A8C6D830CC5}"/>
          </ac:spMkLst>
        </pc:spChg>
        <pc:spChg chg="add mod">
          <ac:chgData name="Erkan ŞİRİN" userId="7f10ce1d6aaf8c5d" providerId="LiveId" clId="{D0CC904B-D9B3-4FE2-A791-7E57207EC19A}" dt="2019-03-27T11:48:19.994" v="1328" actId="1076"/>
          <ac:spMkLst>
            <pc:docMk/>
            <pc:sldMk cId="3675717669" sldId="330"/>
            <ac:spMk id="7" creationId="{516B5FA8-FDF3-4B6B-A246-FA947A0D7CE3}"/>
          </ac:spMkLst>
        </pc:spChg>
        <pc:picChg chg="add mod">
          <ac:chgData name="Erkan ŞİRİN" userId="7f10ce1d6aaf8c5d" providerId="LiveId" clId="{D0CC904B-D9B3-4FE2-A791-7E57207EC19A}" dt="2019-03-23T04:01:59.208" v="1303" actId="1076"/>
          <ac:picMkLst>
            <pc:docMk/>
            <pc:sldMk cId="3675717669" sldId="330"/>
            <ac:picMk id="4" creationId="{EACCA5B4-C089-4F1C-B86C-62CA6A185434}"/>
          </ac:picMkLst>
        </pc:picChg>
        <pc:cxnChg chg="add mod">
          <ac:chgData name="Erkan ŞİRİN" userId="7f10ce1d6aaf8c5d" providerId="LiveId" clId="{D0CC904B-D9B3-4FE2-A791-7E57207EC19A}" dt="2019-03-23T04:03:16.229" v="1313" actId="14100"/>
          <ac:cxnSpMkLst>
            <pc:docMk/>
            <pc:sldMk cId="3675717669" sldId="330"/>
            <ac:cxnSpMk id="6" creationId="{CAB3616B-8D8E-4CE5-A5D2-2E58C05141A0}"/>
          </ac:cxnSpMkLst>
        </pc:cxnChg>
        <pc:cxnChg chg="add mod">
          <ac:chgData name="Erkan ŞİRİN" userId="7f10ce1d6aaf8c5d" providerId="LiveId" clId="{D0CC904B-D9B3-4FE2-A791-7E57207EC19A}" dt="2019-03-23T04:03:33.734" v="1315" actId="14100"/>
          <ac:cxnSpMkLst>
            <pc:docMk/>
            <pc:sldMk cId="3675717669" sldId="330"/>
            <ac:cxnSpMk id="8" creationId="{A050CA52-F682-4662-BF7F-142C70308218}"/>
          </ac:cxnSpMkLst>
        </pc:cxnChg>
        <pc:cxnChg chg="add mod">
          <ac:chgData name="Erkan ŞİRİN" userId="7f10ce1d6aaf8c5d" providerId="LiveId" clId="{D0CC904B-D9B3-4FE2-A791-7E57207EC19A}" dt="2019-03-23T04:03:46.254" v="1318" actId="14100"/>
          <ac:cxnSpMkLst>
            <pc:docMk/>
            <pc:sldMk cId="3675717669" sldId="330"/>
            <ac:cxnSpMk id="13" creationId="{2C294662-6D13-40F2-88EF-F21D454BCC3F}"/>
          </ac:cxnSpMkLst>
        </pc:cxnChg>
      </pc:sldChg>
      <pc:sldChg chg="addSp delSp modSp add delAnim">
        <pc:chgData name="Erkan ŞİRİN" userId="7f10ce1d6aaf8c5d" providerId="LiveId" clId="{D0CC904B-D9B3-4FE2-A791-7E57207EC19A}" dt="2019-03-27T11:49:17.684" v="1338"/>
        <pc:sldMkLst>
          <pc:docMk/>
          <pc:sldMk cId="2207171280" sldId="331"/>
        </pc:sldMkLst>
        <pc:spChg chg="del">
          <ac:chgData name="Erkan ŞİRİN" userId="7f10ce1d6aaf8c5d" providerId="LiveId" clId="{D0CC904B-D9B3-4FE2-A791-7E57207EC19A}" dt="2019-03-27T11:48:24.935" v="1329" actId="478"/>
          <ac:spMkLst>
            <pc:docMk/>
            <pc:sldMk cId="2207171280" sldId="331"/>
            <ac:spMk id="2" creationId="{9F2D35D4-7D0A-4647-8258-5A8C6D830CC5}"/>
          </ac:spMkLst>
        </pc:spChg>
        <pc:spChg chg="add mod">
          <ac:chgData name="Erkan ŞİRİN" userId="7f10ce1d6aaf8c5d" providerId="LiveId" clId="{D0CC904B-D9B3-4FE2-A791-7E57207EC19A}" dt="2019-03-27T11:48:34.007" v="1335" actId="20577"/>
          <ac:spMkLst>
            <pc:docMk/>
            <pc:sldMk cId="2207171280" sldId="331"/>
            <ac:spMk id="7" creationId="{D06AB083-0853-41A1-96EA-48D9C0417C79}"/>
          </ac:spMkLst>
        </pc:spChg>
        <pc:picChg chg="del">
          <ac:chgData name="Erkan ŞİRİN" userId="7f10ce1d6aaf8c5d" providerId="LiveId" clId="{D0CC904B-D9B3-4FE2-A791-7E57207EC19A}" dt="2019-03-27T11:48:37.472" v="1336" actId="478"/>
          <ac:picMkLst>
            <pc:docMk/>
            <pc:sldMk cId="2207171280" sldId="331"/>
            <ac:picMk id="4" creationId="{EACCA5B4-C089-4F1C-B86C-62CA6A185434}"/>
          </ac:picMkLst>
        </pc:picChg>
        <pc:picChg chg="add mod">
          <ac:chgData name="Erkan ŞİRİN" userId="7f10ce1d6aaf8c5d" providerId="LiveId" clId="{D0CC904B-D9B3-4FE2-A791-7E57207EC19A}" dt="2019-03-27T11:49:17.684" v="1338"/>
          <ac:picMkLst>
            <pc:docMk/>
            <pc:sldMk cId="2207171280" sldId="331"/>
            <ac:picMk id="5" creationId="{08ED71CF-56A7-4DEC-A0BC-4895731BA72B}"/>
          </ac:picMkLst>
        </pc:picChg>
        <pc:cxnChg chg="del">
          <ac:chgData name="Erkan ŞİRİN" userId="7f10ce1d6aaf8c5d" providerId="LiveId" clId="{D0CC904B-D9B3-4FE2-A791-7E57207EC19A}" dt="2019-03-27T11:48:42.038" v="1337" actId="478"/>
          <ac:cxnSpMkLst>
            <pc:docMk/>
            <pc:sldMk cId="2207171280" sldId="331"/>
            <ac:cxnSpMk id="6" creationId="{CAB3616B-8D8E-4CE5-A5D2-2E58C05141A0}"/>
          </ac:cxnSpMkLst>
        </pc:cxnChg>
        <pc:cxnChg chg="del">
          <ac:chgData name="Erkan ŞİRİN" userId="7f10ce1d6aaf8c5d" providerId="LiveId" clId="{D0CC904B-D9B3-4FE2-A791-7E57207EC19A}" dt="2019-03-27T11:48:42.038" v="1337" actId="478"/>
          <ac:cxnSpMkLst>
            <pc:docMk/>
            <pc:sldMk cId="2207171280" sldId="331"/>
            <ac:cxnSpMk id="8" creationId="{A050CA52-F682-4662-BF7F-142C70308218}"/>
          </ac:cxnSpMkLst>
        </pc:cxnChg>
        <pc:cxnChg chg="del">
          <ac:chgData name="Erkan ŞİRİN" userId="7f10ce1d6aaf8c5d" providerId="LiveId" clId="{D0CC904B-D9B3-4FE2-A791-7E57207EC19A}" dt="2019-03-27T11:48:42.038" v="1337" actId="478"/>
          <ac:cxnSpMkLst>
            <pc:docMk/>
            <pc:sldMk cId="2207171280" sldId="331"/>
            <ac:cxnSpMk id="13" creationId="{2C294662-6D13-40F2-88EF-F21D454BCC3F}"/>
          </ac:cxnSpMkLst>
        </pc:cxnChg>
      </pc:sldChg>
      <pc:sldChg chg="addSp delSp modSp add">
        <pc:chgData name="Erkan ŞİRİN" userId="7f10ce1d6aaf8c5d" providerId="LiveId" clId="{D0CC904B-D9B3-4FE2-A791-7E57207EC19A}" dt="2019-03-27T11:58:25.682" v="1410" actId="207"/>
        <pc:sldMkLst>
          <pc:docMk/>
          <pc:sldMk cId="3576303879" sldId="332"/>
        </pc:sldMkLst>
        <pc:spChg chg="add mod">
          <ac:chgData name="Erkan ŞİRİN" userId="7f10ce1d6aaf8c5d" providerId="LiveId" clId="{D0CC904B-D9B3-4FE2-A791-7E57207EC19A}" dt="2019-03-27T11:52:38.622" v="1375" actId="255"/>
          <ac:spMkLst>
            <pc:docMk/>
            <pc:sldMk cId="3576303879" sldId="332"/>
            <ac:spMk id="4" creationId="{DD26EF72-9C9A-4A74-8867-F0F1C2D832CC}"/>
          </ac:spMkLst>
        </pc:spChg>
        <pc:spChg chg="add mod">
          <ac:chgData name="Erkan ŞİRİN" userId="7f10ce1d6aaf8c5d" providerId="LiveId" clId="{D0CC904B-D9B3-4FE2-A791-7E57207EC19A}" dt="2019-03-27T11:58:25.682" v="1410" actId="207"/>
          <ac:spMkLst>
            <pc:docMk/>
            <pc:sldMk cId="3576303879" sldId="332"/>
            <ac:spMk id="6" creationId="{C4FDA11F-6B6F-4689-B8CE-BC32740883F3}"/>
          </ac:spMkLst>
        </pc:spChg>
        <pc:spChg chg="mod">
          <ac:chgData name="Erkan ŞİRİN" userId="7f10ce1d6aaf8c5d" providerId="LiveId" clId="{D0CC904B-D9B3-4FE2-A791-7E57207EC19A}" dt="2019-03-27T11:49:54.799" v="1367" actId="20577"/>
          <ac:spMkLst>
            <pc:docMk/>
            <pc:sldMk cId="3576303879" sldId="332"/>
            <ac:spMk id="7" creationId="{D06AB083-0853-41A1-96EA-48D9C0417C79}"/>
          </ac:spMkLst>
        </pc:spChg>
        <pc:picChg chg="add mod">
          <ac:chgData name="Erkan ŞİRİN" userId="7f10ce1d6aaf8c5d" providerId="LiveId" clId="{D0CC904B-D9B3-4FE2-A791-7E57207EC19A}" dt="2019-03-27T11:57:50.377" v="1403" actId="1076"/>
          <ac:picMkLst>
            <pc:docMk/>
            <pc:sldMk cId="3576303879" sldId="332"/>
            <ac:picMk id="3" creationId="{B3805BCD-4421-457E-98D8-6CA468F03E7E}"/>
          </ac:picMkLst>
        </pc:picChg>
        <pc:picChg chg="del">
          <ac:chgData name="Erkan ŞİRİN" userId="7f10ce1d6aaf8c5d" providerId="LiveId" clId="{D0CC904B-D9B3-4FE2-A791-7E57207EC19A}" dt="2019-03-27T11:49:58.535" v="1368" actId="478"/>
          <ac:picMkLst>
            <pc:docMk/>
            <pc:sldMk cId="3576303879" sldId="332"/>
            <ac:picMk id="5" creationId="{08ED71CF-56A7-4DEC-A0BC-4895731BA72B}"/>
          </ac:picMkLst>
        </pc:picChg>
      </pc:sldChg>
      <pc:sldChg chg="addSp delSp modSp add">
        <pc:chgData name="Erkan ŞİRİN" userId="7f10ce1d6aaf8c5d" providerId="LiveId" clId="{D0CC904B-D9B3-4FE2-A791-7E57207EC19A}" dt="2019-03-27T12:01:27.944" v="1451" actId="1076"/>
        <pc:sldMkLst>
          <pc:docMk/>
          <pc:sldMk cId="2869173141" sldId="333"/>
        </pc:sldMkLst>
        <pc:spChg chg="add mod">
          <ac:chgData name="Erkan ŞİRİN" userId="7f10ce1d6aaf8c5d" providerId="LiveId" clId="{D0CC904B-D9B3-4FE2-A791-7E57207EC19A}" dt="2019-03-27T12:01:16.879" v="1445" actId="1076"/>
          <ac:spMkLst>
            <pc:docMk/>
            <pc:sldMk cId="2869173141" sldId="333"/>
            <ac:spMk id="2" creationId="{75B02BAB-8304-4C5A-BB21-6BB78BA32248}"/>
          </ac:spMkLst>
        </pc:spChg>
        <pc:spChg chg="del">
          <ac:chgData name="Erkan ŞİRİN" userId="7f10ce1d6aaf8c5d" providerId="LiveId" clId="{D0CC904B-D9B3-4FE2-A791-7E57207EC19A}" dt="2019-03-27T11:59:50.563" v="1439" actId="478"/>
          <ac:spMkLst>
            <pc:docMk/>
            <pc:sldMk cId="2869173141" sldId="333"/>
            <ac:spMk id="4" creationId="{DD26EF72-9C9A-4A74-8867-F0F1C2D832CC}"/>
          </ac:spMkLst>
        </pc:spChg>
        <pc:spChg chg="del">
          <ac:chgData name="Erkan ŞİRİN" userId="7f10ce1d6aaf8c5d" providerId="LiveId" clId="{D0CC904B-D9B3-4FE2-A791-7E57207EC19A}" dt="2019-03-27T12:01:19.144" v="1446" actId="478"/>
          <ac:spMkLst>
            <pc:docMk/>
            <pc:sldMk cId="2869173141" sldId="333"/>
            <ac:spMk id="6" creationId="{C4FDA11F-6B6F-4689-B8CE-BC32740883F3}"/>
          </ac:spMkLst>
        </pc:spChg>
        <pc:spChg chg="mod">
          <ac:chgData name="Erkan ŞİRİN" userId="7f10ce1d6aaf8c5d" providerId="LiveId" clId="{D0CC904B-D9B3-4FE2-A791-7E57207EC19A}" dt="2019-03-27T12:01:25.240" v="1449" actId="1076"/>
          <ac:spMkLst>
            <pc:docMk/>
            <pc:sldMk cId="2869173141" sldId="333"/>
            <ac:spMk id="7" creationId="{D06AB083-0853-41A1-96EA-48D9C0417C79}"/>
          </ac:spMkLst>
        </pc:spChg>
        <pc:picChg chg="del">
          <ac:chgData name="Erkan ŞİRİN" userId="7f10ce1d6aaf8c5d" providerId="LiveId" clId="{D0CC904B-D9B3-4FE2-A791-7E57207EC19A}" dt="2019-03-27T11:59:47.261" v="1438" actId="478"/>
          <ac:picMkLst>
            <pc:docMk/>
            <pc:sldMk cId="2869173141" sldId="333"/>
            <ac:picMk id="3" creationId="{B3805BCD-4421-457E-98D8-6CA468F03E7E}"/>
          </ac:picMkLst>
        </pc:picChg>
        <pc:picChg chg="add mod">
          <ac:chgData name="Erkan ŞİRİN" userId="7f10ce1d6aaf8c5d" providerId="LiveId" clId="{D0CC904B-D9B3-4FE2-A791-7E57207EC19A}" dt="2019-03-27T12:01:27.944" v="1451" actId="1076"/>
          <ac:picMkLst>
            <pc:docMk/>
            <pc:sldMk cId="2869173141" sldId="333"/>
            <ac:picMk id="8" creationId="{AF00DEA3-FA7F-4B12-AA77-E9607EAF613B}"/>
          </ac:picMkLst>
        </pc:picChg>
      </pc:sldChg>
      <pc:sldChg chg="addSp delSp modSp add">
        <pc:chgData name="Erkan ŞİRİN" userId="7f10ce1d6aaf8c5d" providerId="LiveId" clId="{D0CC904B-D9B3-4FE2-A791-7E57207EC19A}" dt="2019-03-27T12:05:42.682" v="1461" actId="1076"/>
        <pc:sldMkLst>
          <pc:docMk/>
          <pc:sldMk cId="3808353803" sldId="334"/>
        </pc:sldMkLst>
        <pc:spChg chg="del">
          <ac:chgData name="Erkan ŞİRİN" userId="7f10ce1d6aaf8c5d" providerId="LiveId" clId="{D0CC904B-D9B3-4FE2-A791-7E57207EC19A}" dt="2019-03-27T12:02:36.884" v="1456" actId="478"/>
          <ac:spMkLst>
            <pc:docMk/>
            <pc:sldMk cId="3808353803" sldId="334"/>
            <ac:spMk id="2" creationId="{75B02BAB-8304-4C5A-BB21-6BB78BA32248}"/>
          </ac:spMkLst>
        </pc:spChg>
        <pc:spChg chg="add mod">
          <ac:chgData name="Erkan ŞİRİN" userId="7f10ce1d6aaf8c5d" providerId="LiveId" clId="{D0CC904B-D9B3-4FE2-A791-7E57207EC19A}" dt="2019-03-27T12:05:42.682" v="1461" actId="1076"/>
          <ac:spMkLst>
            <pc:docMk/>
            <pc:sldMk cId="3808353803" sldId="334"/>
            <ac:spMk id="5" creationId="{D0F9BE90-797A-49E1-9283-0180310040D0}"/>
          </ac:spMkLst>
        </pc:spChg>
        <pc:picChg chg="add mod">
          <ac:chgData name="Erkan ŞİRİN" userId="7f10ce1d6aaf8c5d" providerId="LiveId" clId="{D0CC904B-D9B3-4FE2-A791-7E57207EC19A}" dt="2019-03-27T12:05:30.296" v="1457"/>
          <ac:picMkLst>
            <pc:docMk/>
            <pc:sldMk cId="3808353803" sldId="334"/>
            <ac:picMk id="4" creationId="{B075037D-A752-4EE5-A221-6DC4CB3BB7F8}"/>
          </ac:picMkLst>
        </pc:picChg>
        <pc:picChg chg="del">
          <ac:chgData name="Erkan ŞİRİN" userId="7f10ce1d6aaf8c5d" providerId="LiveId" clId="{D0CC904B-D9B3-4FE2-A791-7E57207EC19A}" dt="2019-03-27T12:02:36.884" v="1456" actId="478"/>
          <ac:picMkLst>
            <pc:docMk/>
            <pc:sldMk cId="3808353803" sldId="334"/>
            <ac:picMk id="8" creationId="{AF00DEA3-FA7F-4B12-AA77-E9607EAF613B}"/>
          </ac:picMkLst>
        </pc:picChg>
      </pc:sldChg>
      <pc:sldChg chg="addSp delSp modSp add modAnim">
        <pc:chgData name="Erkan ŞİRİN" userId="7f10ce1d6aaf8c5d" providerId="LiveId" clId="{D0CC904B-D9B3-4FE2-A791-7E57207EC19A}" dt="2019-03-27T12:13:09.968" v="1551" actId="1076"/>
        <pc:sldMkLst>
          <pc:docMk/>
          <pc:sldMk cId="2670165348" sldId="335"/>
        </pc:sldMkLst>
        <pc:spChg chg="add mod">
          <ac:chgData name="Erkan ŞİRİN" userId="7f10ce1d6aaf8c5d" providerId="LiveId" clId="{D0CC904B-D9B3-4FE2-A791-7E57207EC19A}" dt="2019-03-27T12:07:57.361" v="1507" actId="20577"/>
          <ac:spMkLst>
            <pc:docMk/>
            <pc:sldMk cId="2670165348" sldId="335"/>
            <ac:spMk id="2" creationId="{D8CB1167-A7F4-4F43-8F2F-A90EDF5D968E}"/>
          </ac:spMkLst>
        </pc:spChg>
        <pc:spChg chg="add mod">
          <ac:chgData name="Erkan ŞİRİN" userId="7f10ce1d6aaf8c5d" providerId="LiveId" clId="{D0CC904B-D9B3-4FE2-A791-7E57207EC19A}" dt="2019-03-27T12:13:03.695" v="1548" actId="14100"/>
          <ac:spMkLst>
            <pc:docMk/>
            <pc:sldMk cId="2670165348" sldId="335"/>
            <ac:spMk id="3" creationId="{BB223CD0-8555-4722-8809-BC4661D6C586}"/>
          </ac:spMkLst>
        </pc:spChg>
        <pc:spChg chg="del">
          <ac:chgData name="Erkan ŞİRİN" userId="7f10ce1d6aaf8c5d" providerId="LiveId" clId="{D0CC904B-D9B3-4FE2-A791-7E57207EC19A}" dt="2019-03-27T12:07:33.611" v="1487" actId="478"/>
          <ac:spMkLst>
            <pc:docMk/>
            <pc:sldMk cId="2670165348" sldId="335"/>
            <ac:spMk id="5" creationId="{D0F9BE90-797A-49E1-9283-0180310040D0}"/>
          </ac:spMkLst>
        </pc:spChg>
        <pc:spChg chg="mod">
          <ac:chgData name="Erkan ŞİRİN" userId="7f10ce1d6aaf8c5d" providerId="LiveId" clId="{D0CC904B-D9B3-4FE2-A791-7E57207EC19A}" dt="2019-03-27T12:07:27.244" v="1485" actId="20577"/>
          <ac:spMkLst>
            <pc:docMk/>
            <pc:sldMk cId="2670165348" sldId="335"/>
            <ac:spMk id="7" creationId="{D06AB083-0853-41A1-96EA-48D9C0417C79}"/>
          </ac:spMkLst>
        </pc:spChg>
        <pc:spChg chg="add mod">
          <ac:chgData name="Erkan ŞİRİN" userId="7f10ce1d6aaf8c5d" providerId="LiveId" clId="{D0CC904B-D9B3-4FE2-A791-7E57207EC19A}" dt="2019-03-27T12:13:06.369" v="1549" actId="1076"/>
          <ac:spMkLst>
            <pc:docMk/>
            <pc:sldMk cId="2670165348" sldId="335"/>
            <ac:spMk id="11" creationId="{F16609EE-DC13-4C4A-A550-0AD36AD0E269}"/>
          </ac:spMkLst>
        </pc:spChg>
        <pc:spChg chg="add mod">
          <ac:chgData name="Erkan ŞİRİN" userId="7f10ce1d6aaf8c5d" providerId="LiveId" clId="{D0CC904B-D9B3-4FE2-A791-7E57207EC19A}" dt="2019-03-27T12:13:07.988" v="1550" actId="1076"/>
          <ac:spMkLst>
            <pc:docMk/>
            <pc:sldMk cId="2670165348" sldId="335"/>
            <ac:spMk id="12" creationId="{94B83705-0F5A-4203-AB2A-AC9751F26A05}"/>
          </ac:spMkLst>
        </pc:spChg>
        <pc:spChg chg="add mod">
          <ac:chgData name="Erkan ŞİRİN" userId="7f10ce1d6aaf8c5d" providerId="LiveId" clId="{D0CC904B-D9B3-4FE2-A791-7E57207EC19A}" dt="2019-03-27T12:12:58.824" v="1547" actId="14100"/>
          <ac:spMkLst>
            <pc:docMk/>
            <pc:sldMk cId="2670165348" sldId="335"/>
            <ac:spMk id="13" creationId="{44B43E0E-7D99-4CDF-A9A8-711012D33B04}"/>
          </ac:spMkLst>
        </pc:spChg>
        <pc:spChg chg="add mod">
          <ac:chgData name="Erkan ŞİRİN" userId="7f10ce1d6aaf8c5d" providerId="LiveId" clId="{D0CC904B-D9B3-4FE2-A791-7E57207EC19A}" dt="2019-03-27T12:12:38.581" v="1545" actId="1076"/>
          <ac:spMkLst>
            <pc:docMk/>
            <pc:sldMk cId="2670165348" sldId="335"/>
            <ac:spMk id="16" creationId="{A30086B4-F843-454C-90D6-54899E3CD363}"/>
          </ac:spMkLst>
        </pc:spChg>
        <pc:spChg chg="add mod">
          <ac:chgData name="Erkan ŞİRİN" userId="7f10ce1d6aaf8c5d" providerId="LiveId" clId="{D0CC904B-D9B3-4FE2-A791-7E57207EC19A}" dt="2019-03-27T12:12:38.581" v="1545" actId="1076"/>
          <ac:spMkLst>
            <pc:docMk/>
            <pc:sldMk cId="2670165348" sldId="335"/>
            <ac:spMk id="17" creationId="{FFD74C8F-17B6-44FB-8C19-E3AD889EAAAF}"/>
          </ac:spMkLst>
        </pc:spChg>
        <pc:picChg chg="del">
          <ac:chgData name="Erkan ŞİRİN" userId="7f10ce1d6aaf8c5d" providerId="LiveId" clId="{D0CC904B-D9B3-4FE2-A791-7E57207EC19A}" dt="2019-03-27T12:07:30.166" v="1486" actId="478"/>
          <ac:picMkLst>
            <pc:docMk/>
            <pc:sldMk cId="2670165348" sldId="335"/>
            <ac:picMk id="4" creationId="{B075037D-A752-4EE5-A221-6DC4CB3BB7F8}"/>
          </ac:picMkLst>
        </pc:picChg>
        <pc:picChg chg="add mod">
          <ac:chgData name="Erkan ŞİRİN" userId="7f10ce1d6aaf8c5d" providerId="LiveId" clId="{D0CC904B-D9B3-4FE2-A791-7E57207EC19A}" dt="2019-03-27T12:13:09.968" v="1551" actId="1076"/>
          <ac:picMkLst>
            <pc:docMk/>
            <pc:sldMk cId="2670165348" sldId="335"/>
            <ac:picMk id="8" creationId="{0906DDE9-8011-4910-BC91-2C20E5A62426}"/>
          </ac:picMkLst>
        </pc:picChg>
        <pc:picChg chg="add mod modCrop">
          <ac:chgData name="Erkan ŞİRİN" userId="7f10ce1d6aaf8c5d" providerId="LiveId" clId="{D0CC904B-D9B3-4FE2-A791-7E57207EC19A}" dt="2019-03-27T12:11:03.030" v="1532" actId="1076"/>
          <ac:picMkLst>
            <pc:docMk/>
            <pc:sldMk cId="2670165348" sldId="335"/>
            <ac:picMk id="10" creationId="{49ECADF7-A38F-4637-9D8F-889618FB1022}"/>
          </ac:picMkLst>
        </pc:picChg>
        <pc:picChg chg="add mod">
          <ac:chgData name="Erkan ŞİRİN" userId="7f10ce1d6aaf8c5d" providerId="LiveId" clId="{D0CC904B-D9B3-4FE2-A791-7E57207EC19A}" dt="2019-03-27T12:12:38.581" v="1545" actId="1076"/>
          <ac:picMkLst>
            <pc:docMk/>
            <pc:sldMk cId="2670165348" sldId="335"/>
            <ac:picMk id="14" creationId="{5B704C1F-2A58-4647-87C6-A4BB2AC95188}"/>
          </ac:picMkLst>
        </pc:picChg>
        <pc:picChg chg="add mod">
          <ac:chgData name="Erkan ŞİRİN" userId="7f10ce1d6aaf8c5d" providerId="LiveId" clId="{D0CC904B-D9B3-4FE2-A791-7E57207EC19A}" dt="2019-03-27T12:12:38.581" v="1545" actId="1076"/>
          <ac:picMkLst>
            <pc:docMk/>
            <pc:sldMk cId="2670165348" sldId="335"/>
            <ac:picMk id="15" creationId="{38B8E151-C2A4-492E-BE7C-6964387D748E}"/>
          </ac:picMkLst>
        </pc:picChg>
      </pc:sldChg>
      <pc:sldChg chg="addSp delSp modSp add modAnim">
        <pc:chgData name="Erkan ŞİRİN" userId="7f10ce1d6aaf8c5d" providerId="LiveId" clId="{D0CC904B-D9B3-4FE2-A791-7E57207EC19A}" dt="2019-03-27T12:20:28.048" v="1596"/>
        <pc:sldMkLst>
          <pc:docMk/>
          <pc:sldMk cId="1731844129" sldId="336"/>
        </pc:sldMkLst>
        <pc:spChg chg="mod">
          <ac:chgData name="Erkan ŞİRİN" userId="7f10ce1d6aaf8c5d" providerId="LiveId" clId="{D0CC904B-D9B3-4FE2-A791-7E57207EC19A}" dt="2019-03-27T12:14:06.816" v="1558" actId="20577"/>
          <ac:spMkLst>
            <pc:docMk/>
            <pc:sldMk cId="1731844129" sldId="336"/>
            <ac:spMk id="2" creationId="{D8CB1167-A7F4-4F43-8F2F-A90EDF5D968E}"/>
          </ac:spMkLst>
        </pc:spChg>
        <pc:spChg chg="del">
          <ac:chgData name="Erkan ŞİRİN" userId="7f10ce1d6aaf8c5d" providerId="LiveId" clId="{D0CC904B-D9B3-4FE2-A791-7E57207EC19A}" dt="2019-03-27T12:14:41.166" v="1561" actId="478"/>
          <ac:spMkLst>
            <pc:docMk/>
            <pc:sldMk cId="1731844129" sldId="336"/>
            <ac:spMk id="3" creationId="{BB223CD0-8555-4722-8809-BC4661D6C586}"/>
          </ac:spMkLst>
        </pc:spChg>
        <pc:spChg chg="add del mod">
          <ac:chgData name="Erkan ŞİRİN" userId="7f10ce1d6aaf8c5d" providerId="LiveId" clId="{D0CC904B-D9B3-4FE2-A791-7E57207EC19A}" dt="2019-03-27T12:16:16.550" v="1572" actId="478"/>
          <ac:spMkLst>
            <pc:docMk/>
            <pc:sldMk cId="1731844129" sldId="336"/>
            <ac:spMk id="4" creationId="{DBE683C2-D849-4301-B629-34B9FDAAE15E}"/>
          </ac:spMkLst>
        </pc:spChg>
        <pc:spChg chg="del">
          <ac:chgData name="Erkan ŞİRİN" userId="7f10ce1d6aaf8c5d" providerId="LiveId" clId="{D0CC904B-D9B3-4FE2-A791-7E57207EC19A}" dt="2019-03-27T12:15:57.318" v="1569" actId="478"/>
          <ac:spMkLst>
            <pc:docMk/>
            <pc:sldMk cId="1731844129" sldId="336"/>
            <ac:spMk id="13" creationId="{44B43E0E-7D99-4CDF-A9A8-711012D33B04}"/>
          </ac:spMkLst>
        </pc:spChg>
        <pc:spChg chg="del">
          <ac:chgData name="Erkan ŞİRİN" userId="7f10ce1d6aaf8c5d" providerId="LiveId" clId="{D0CC904B-D9B3-4FE2-A791-7E57207EC19A}" dt="2019-03-27T12:15:57.318" v="1569" actId="478"/>
          <ac:spMkLst>
            <pc:docMk/>
            <pc:sldMk cId="1731844129" sldId="336"/>
            <ac:spMk id="16" creationId="{A30086B4-F843-454C-90D6-54899E3CD363}"/>
          </ac:spMkLst>
        </pc:spChg>
        <pc:spChg chg="del">
          <ac:chgData name="Erkan ŞİRİN" userId="7f10ce1d6aaf8c5d" providerId="LiveId" clId="{D0CC904B-D9B3-4FE2-A791-7E57207EC19A}" dt="2019-03-27T12:15:57.318" v="1569" actId="478"/>
          <ac:spMkLst>
            <pc:docMk/>
            <pc:sldMk cId="1731844129" sldId="336"/>
            <ac:spMk id="17" creationId="{FFD74C8F-17B6-44FB-8C19-E3AD889EAAAF}"/>
          </ac:spMkLst>
        </pc:spChg>
        <pc:spChg chg="add mod">
          <ac:chgData name="Erkan ŞİRİN" userId="7f10ce1d6aaf8c5d" providerId="LiveId" clId="{D0CC904B-D9B3-4FE2-A791-7E57207EC19A}" dt="2019-03-27T12:14:57.348" v="1566" actId="1076"/>
          <ac:spMkLst>
            <pc:docMk/>
            <pc:sldMk cId="1731844129" sldId="336"/>
            <ac:spMk id="18" creationId="{32B19C69-C47A-4BA3-A062-65BA53A22777}"/>
          </ac:spMkLst>
        </pc:spChg>
        <pc:spChg chg="add mod">
          <ac:chgData name="Erkan ŞİRİN" userId="7f10ce1d6aaf8c5d" providerId="LiveId" clId="{D0CC904B-D9B3-4FE2-A791-7E57207EC19A}" dt="2019-03-27T12:16:20.982" v="1573" actId="1076"/>
          <ac:spMkLst>
            <pc:docMk/>
            <pc:sldMk cId="1731844129" sldId="336"/>
            <ac:spMk id="19" creationId="{165AD76D-10B2-433B-AB8D-7021AC1884C1}"/>
          </ac:spMkLst>
        </pc:spChg>
        <pc:spChg chg="add">
          <ac:chgData name="Erkan ŞİRİN" userId="7f10ce1d6aaf8c5d" providerId="LiveId" clId="{D0CC904B-D9B3-4FE2-A791-7E57207EC19A}" dt="2019-03-27T12:17:19.257" v="1577"/>
          <ac:spMkLst>
            <pc:docMk/>
            <pc:sldMk cId="1731844129" sldId="336"/>
            <ac:spMk id="20" creationId="{52D22893-BBD0-4A56-97C4-F32B560E2174}"/>
          </ac:spMkLst>
        </pc:spChg>
        <pc:spChg chg="add mod">
          <ac:chgData name="Erkan ŞİRİN" userId="7f10ce1d6aaf8c5d" providerId="LiveId" clId="{D0CC904B-D9B3-4FE2-A791-7E57207EC19A}" dt="2019-03-27T12:17:32.876" v="1580" actId="1076"/>
          <ac:spMkLst>
            <pc:docMk/>
            <pc:sldMk cId="1731844129" sldId="336"/>
            <ac:spMk id="21" creationId="{91CCACBE-522E-46BD-BB6D-0019BC61E5FC}"/>
          </ac:spMkLst>
        </pc:spChg>
        <pc:spChg chg="add del mod">
          <ac:chgData name="Erkan ŞİRİN" userId="7f10ce1d6aaf8c5d" providerId="LiveId" clId="{D0CC904B-D9B3-4FE2-A791-7E57207EC19A}" dt="2019-03-27T12:18:33.345" v="1587" actId="478"/>
          <ac:spMkLst>
            <pc:docMk/>
            <pc:sldMk cId="1731844129" sldId="336"/>
            <ac:spMk id="23" creationId="{98AD776A-8A1E-4B84-95ED-0E84BF6B1367}"/>
          </ac:spMkLst>
        </pc:spChg>
        <pc:spChg chg="add del mod">
          <ac:chgData name="Erkan ŞİRİN" userId="7f10ce1d6aaf8c5d" providerId="LiveId" clId="{D0CC904B-D9B3-4FE2-A791-7E57207EC19A}" dt="2019-03-27T12:18:30.085" v="1586" actId="478"/>
          <ac:spMkLst>
            <pc:docMk/>
            <pc:sldMk cId="1731844129" sldId="336"/>
            <ac:spMk id="24" creationId="{DD7EABF7-866F-4C1D-997F-9FE1A5490966}"/>
          </ac:spMkLst>
        </pc:spChg>
        <pc:picChg chg="del">
          <ac:chgData name="Erkan ŞİRİN" userId="7f10ce1d6aaf8c5d" providerId="LiveId" clId="{D0CC904B-D9B3-4FE2-A791-7E57207EC19A}" dt="2019-03-27T12:15:57.318" v="1569" actId="478"/>
          <ac:picMkLst>
            <pc:docMk/>
            <pc:sldMk cId="1731844129" sldId="336"/>
            <ac:picMk id="14" creationId="{5B704C1F-2A58-4647-87C6-A4BB2AC95188}"/>
          </ac:picMkLst>
        </pc:picChg>
        <pc:picChg chg="del">
          <ac:chgData name="Erkan ŞİRİN" userId="7f10ce1d6aaf8c5d" providerId="LiveId" clId="{D0CC904B-D9B3-4FE2-A791-7E57207EC19A}" dt="2019-03-27T12:15:57.318" v="1569" actId="478"/>
          <ac:picMkLst>
            <pc:docMk/>
            <pc:sldMk cId="1731844129" sldId="336"/>
            <ac:picMk id="15" creationId="{38B8E151-C2A4-492E-BE7C-6964387D748E}"/>
          </ac:picMkLst>
        </pc:picChg>
        <pc:picChg chg="add del mod">
          <ac:chgData name="Erkan ŞİRİN" userId="7f10ce1d6aaf8c5d" providerId="LiveId" clId="{D0CC904B-D9B3-4FE2-A791-7E57207EC19A}" dt="2019-03-27T12:18:35.598" v="1588" actId="478"/>
          <ac:picMkLst>
            <pc:docMk/>
            <pc:sldMk cId="1731844129" sldId="336"/>
            <ac:picMk id="22" creationId="{FF6D27EE-A0DC-447A-9966-92D8BB2C9787}"/>
          </ac:picMkLst>
        </pc:picChg>
      </pc:sldChg>
      <pc:sldChg chg="addSp modSp add">
        <pc:chgData name="Erkan ŞİRİN" userId="7f10ce1d6aaf8c5d" providerId="LiveId" clId="{D0CC904B-D9B3-4FE2-A791-7E57207EC19A}" dt="2019-03-27T12:24:28.513" v="1620" actId="13822"/>
        <pc:sldMkLst>
          <pc:docMk/>
          <pc:sldMk cId="1549484777" sldId="337"/>
        </pc:sldMkLst>
        <pc:spChg chg="add mod">
          <ac:chgData name="Erkan ŞİRİN" userId="7f10ce1d6aaf8c5d" providerId="LiveId" clId="{D0CC904B-D9B3-4FE2-A791-7E57207EC19A}" dt="2019-03-27T12:21:42.018" v="1611" actId="20577"/>
          <ac:spMkLst>
            <pc:docMk/>
            <pc:sldMk cId="1549484777" sldId="337"/>
            <ac:spMk id="2" creationId="{7910ECC9-946F-44A4-9001-423E1D4806D4}"/>
          </ac:spMkLst>
        </pc:spChg>
        <pc:picChg chg="add mod">
          <ac:chgData name="Erkan ŞİRİN" userId="7f10ce1d6aaf8c5d" providerId="LiveId" clId="{D0CC904B-D9B3-4FE2-A791-7E57207EC19A}" dt="2019-03-27T12:24:12.949" v="1617" actId="1076"/>
          <ac:picMkLst>
            <pc:docMk/>
            <pc:sldMk cId="1549484777" sldId="337"/>
            <ac:picMk id="4" creationId="{894FADF5-DF4E-4BF7-94D0-3E98F7512E8E}"/>
          </ac:picMkLst>
        </pc:picChg>
        <pc:picChg chg="add mod">
          <ac:chgData name="Erkan ŞİRİN" userId="7f10ce1d6aaf8c5d" providerId="LiveId" clId="{D0CC904B-D9B3-4FE2-A791-7E57207EC19A}" dt="2019-03-27T12:24:14.389" v="1618" actId="1076"/>
          <ac:picMkLst>
            <pc:docMk/>
            <pc:sldMk cId="1549484777" sldId="337"/>
            <ac:picMk id="6" creationId="{E9038F75-4FA5-4ACE-8160-0D4483C73DD5}"/>
          </ac:picMkLst>
        </pc:picChg>
        <pc:cxnChg chg="add mod">
          <ac:chgData name="Erkan ŞİRİN" userId="7f10ce1d6aaf8c5d" providerId="LiveId" clId="{D0CC904B-D9B3-4FE2-A791-7E57207EC19A}" dt="2019-03-27T12:24:28.513" v="1620" actId="13822"/>
          <ac:cxnSpMkLst>
            <pc:docMk/>
            <pc:sldMk cId="1549484777" sldId="337"/>
            <ac:cxnSpMk id="8" creationId="{0FD59952-8618-4D86-B4F2-132342BC132C}"/>
          </ac:cxnSpMkLst>
        </pc:cxnChg>
      </pc:sldChg>
    </pc:docChg>
  </pc:docChgLst>
  <pc:docChgLst>
    <pc:chgData name="Erkan ŞİRİN" userId="7f10ce1d6aaf8c5d" providerId="LiveId" clId="{42B1919D-FF3D-47C2-8809-4F3BBD19A4CD}"/>
    <pc:docChg chg="custSel addSld delSld modSld">
      <pc:chgData name="Erkan ŞİRİN" userId="7f10ce1d6aaf8c5d" providerId="LiveId" clId="{42B1919D-FF3D-47C2-8809-4F3BBD19A4CD}" dt="2019-03-21T05:13:15.999" v="67" actId="478"/>
      <pc:docMkLst>
        <pc:docMk/>
      </pc:docMkLst>
      <pc:sldChg chg="delSp modSp">
        <pc:chgData name="Erkan ŞİRİN" userId="7f10ce1d6aaf8c5d" providerId="LiveId" clId="{42B1919D-FF3D-47C2-8809-4F3BBD19A4CD}" dt="2019-03-20T12:10:02.846" v="64" actId="1076"/>
        <pc:sldMkLst>
          <pc:docMk/>
          <pc:sldMk cId="1416118015" sldId="257"/>
        </pc:sldMkLst>
        <pc:spChg chg="mod">
          <ac:chgData name="Erkan ŞİRİN" userId="7f10ce1d6aaf8c5d" providerId="LiveId" clId="{42B1919D-FF3D-47C2-8809-4F3BBD19A4CD}" dt="2019-03-20T12:10:02.846" v="64" actId="1076"/>
          <ac:spMkLst>
            <pc:docMk/>
            <pc:sldMk cId="1416118015" sldId="257"/>
            <ac:spMk id="16" creationId="{00000000-0000-0000-0000-000000000000}"/>
          </ac:spMkLst>
        </pc:spChg>
        <pc:grpChg chg="del">
          <ac:chgData name="Erkan ŞİRİN" userId="7f10ce1d6aaf8c5d" providerId="LiveId" clId="{42B1919D-FF3D-47C2-8809-4F3BBD19A4CD}" dt="2019-03-20T11:55:35.787" v="3" actId="478"/>
          <ac:grpSpMkLst>
            <pc:docMk/>
            <pc:sldMk cId="1416118015" sldId="257"/>
            <ac:grpSpMk id="15" creationId="{00000000-0000-0000-0000-000000000000}"/>
          </ac:grpSpMkLst>
        </pc:grpChg>
        <pc:picChg chg="del">
          <ac:chgData name="Erkan ŞİRİN" userId="7f10ce1d6aaf8c5d" providerId="LiveId" clId="{42B1919D-FF3D-47C2-8809-4F3BBD19A4CD}" dt="2019-03-20T11:55:29.549" v="0" actId="478"/>
          <ac:picMkLst>
            <pc:docMk/>
            <pc:sldMk cId="1416118015" sldId="257"/>
            <ac:picMk id="2" creationId="{00000000-0000-0000-0000-000000000000}"/>
          </ac:picMkLst>
        </pc:picChg>
      </pc:sldChg>
      <pc:sldChg chg="delSp">
        <pc:chgData name="Erkan ŞİRİN" userId="7f10ce1d6aaf8c5d" providerId="LiveId" clId="{42B1919D-FF3D-47C2-8809-4F3BBD19A4CD}" dt="2019-03-20T11:55:42.236" v="5" actId="478"/>
        <pc:sldMkLst>
          <pc:docMk/>
          <pc:sldMk cId="2712616838" sldId="270"/>
        </pc:sldMkLst>
        <pc:grpChg chg="del">
          <ac:chgData name="Erkan ŞİRİN" userId="7f10ce1d6aaf8c5d" providerId="LiveId" clId="{42B1919D-FF3D-47C2-8809-4F3BBD19A4CD}" dt="2019-03-20T11:55:42.236" v="5" actId="478"/>
          <ac:grpSpMkLst>
            <pc:docMk/>
            <pc:sldMk cId="2712616838" sldId="270"/>
            <ac:grpSpMk id="8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5:46.623" v="6" actId="478"/>
        <pc:sldMkLst>
          <pc:docMk/>
          <pc:sldMk cId="2037725460" sldId="272"/>
        </pc:sldMkLst>
        <pc:grpChg chg="del">
          <ac:chgData name="Erkan ŞİRİN" userId="7f10ce1d6aaf8c5d" providerId="LiveId" clId="{42B1919D-FF3D-47C2-8809-4F3BBD19A4CD}" dt="2019-03-20T11:55:46.623" v="6" actId="478"/>
          <ac:grpSpMkLst>
            <pc:docMk/>
            <pc:sldMk cId="2037725460" sldId="272"/>
            <ac:grpSpMk id="6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7:28.150" v="8" actId="478"/>
        <pc:sldMkLst>
          <pc:docMk/>
          <pc:sldMk cId="3184506075" sldId="276"/>
        </pc:sldMkLst>
        <pc:grpChg chg="del">
          <ac:chgData name="Erkan ŞİRİN" userId="7f10ce1d6aaf8c5d" providerId="LiveId" clId="{42B1919D-FF3D-47C2-8809-4F3BBD19A4CD}" dt="2019-03-20T11:57:28.150" v="8" actId="478"/>
          <ac:grpSpMkLst>
            <pc:docMk/>
            <pc:sldMk cId="3184506075" sldId="276"/>
            <ac:grpSpMk id="6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7:40.178" v="10" actId="478"/>
        <pc:sldMkLst>
          <pc:docMk/>
          <pc:sldMk cId="1358242990" sldId="279"/>
        </pc:sldMkLst>
        <pc:grpChg chg="del">
          <ac:chgData name="Erkan ŞİRİN" userId="7f10ce1d6aaf8c5d" providerId="LiveId" clId="{42B1919D-FF3D-47C2-8809-4F3BBD19A4CD}" dt="2019-03-20T11:57:40.178" v="10" actId="478"/>
          <ac:grpSpMkLst>
            <pc:docMk/>
            <pc:sldMk cId="1358242990" sldId="279"/>
            <ac:grpSpMk id="4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7:46.764" v="11" actId="478"/>
        <pc:sldMkLst>
          <pc:docMk/>
          <pc:sldMk cId="2818273858" sldId="281"/>
        </pc:sldMkLst>
        <pc:grpChg chg="del">
          <ac:chgData name="Erkan ŞİRİN" userId="7f10ce1d6aaf8c5d" providerId="LiveId" clId="{42B1919D-FF3D-47C2-8809-4F3BBD19A4CD}" dt="2019-03-20T11:57:46.764" v="11" actId="478"/>
          <ac:grpSpMkLst>
            <pc:docMk/>
            <pc:sldMk cId="2818273858" sldId="281"/>
            <ac:grpSpMk id="5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7:51.677" v="12" actId="478"/>
        <pc:sldMkLst>
          <pc:docMk/>
          <pc:sldMk cId="3218322303" sldId="282"/>
        </pc:sldMkLst>
        <pc:grpChg chg="del">
          <ac:chgData name="Erkan ŞİRİN" userId="7f10ce1d6aaf8c5d" providerId="LiveId" clId="{42B1919D-FF3D-47C2-8809-4F3BBD19A4CD}" dt="2019-03-20T11:57:51.677" v="12" actId="478"/>
          <ac:grpSpMkLst>
            <pc:docMk/>
            <pc:sldMk cId="3218322303" sldId="282"/>
            <ac:grpSpMk id="11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7:55.597" v="13" actId="478"/>
        <pc:sldMkLst>
          <pc:docMk/>
          <pc:sldMk cId="4240338584" sldId="283"/>
        </pc:sldMkLst>
        <pc:grpChg chg="del">
          <ac:chgData name="Erkan ŞİRİN" userId="7f10ce1d6aaf8c5d" providerId="LiveId" clId="{42B1919D-FF3D-47C2-8809-4F3BBD19A4CD}" dt="2019-03-20T11:57:55.597" v="13" actId="478"/>
          <ac:grpSpMkLst>
            <pc:docMk/>
            <pc:sldMk cId="4240338584" sldId="283"/>
            <ac:grpSpMk id="29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7:59.919" v="14" actId="478"/>
        <pc:sldMkLst>
          <pc:docMk/>
          <pc:sldMk cId="2703926000" sldId="284"/>
        </pc:sldMkLst>
        <pc:grpChg chg="del">
          <ac:chgData name="Erkan ŞİRİN" userId="7f10ce1d6aaf8c5d" providerId="LiveId" clId="{42B1919D-FF3D-47C2-8809-4F3BBD19A4CD}" dt="2019-03-20T11:57:59.919" v="14" actId="478"/>
          <ac:grpSpMkLst>
            <pc:docMk/>
            <pc:sldMk cId="2703926000" sldId="284"/>
            <ac:grpSpMk id="5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8:03.769" v="15" actId="478"/>
        <pc:sldMkLst>
          <pc:docMk/>
          <pc:sldMk cId="2208180407" sldId="285"/>
        </pc:sldMkLst>
        <pc:grpChg chg="del">
          <ac:chgData name="Erkan ŞİRİN" userId="7f10ce1d6aaf8c5d" providerId="LiveId" clId="{42B1919D-FF3D-47C2-8809-4F3BBD19A4CD}" dt="2019-03-20T11:58:03.769" v="15" actId="478"/>
          <ac:grpSpMkLst>
            <pc:docMk/>
            <pc:sldMk cId="2208180407" sldId="285"/>
            <ac:grpSpMk id="6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8:08.252" v="16" actId="478"/>
        <pc:sldMkLst>
          <pc:docMk/>
          <pc:sldMk cId="490914709" sldId="287"/>
        </pc:sldMkLst>
        <pc:grpChg chg="del">
          <ac:chgData name="Erkan ŞİRİN" userId="7f10ce1d6aaf8c5d" providerId="LiveId" clId="{42B1919D-FF3D-47C2-8809-4F3BBD19A4CD}" dt="2019-03-20T11:58:08.252" v="16" actId="478"/>
          <ac:grpSpMkLst>
            <pc:docMk/>
            <pc:sldMk cId="490914709" sldId="287"/>
            <ac:grpSpMk id="5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8:13.899" v="17" actId="478"/>
        <pc:sldMkLst>
          <pc:docMk/>
          <pc:sldMk cId="3497645926" sldId="288"/>
        </pc:sldMkLst>
        <pc:grpChg chg="del">
          <ac:chgData name="Erkan ŞİRİN" userId="7f10ce1d6aaf8c5d" providerId="LiveId" clId="{42B1919D-FF3D-47C2-8809-4F3BBD19A4CD}" dt="2019-03-20T11:58:13.899" v="17" actId="478"/>
          <ac:grpSpMkLst>
            <pc:docMk/>
            <pc:sldMk cId="3497645926" sldId="288"/>
            <ac:grpSpMk id="5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1T05:13:01.633" v="65" actId="478"/>
        <pc:sldMkLst>
          <pc:docMk/>
          <pc:sldMk cId="2886109309" sldId="289"/>
        </pc:sldMkLst>
        <pc:grpChg chg="del">
          <ac:chgData name="Erkan ŞİRİN" userId="7f10ce1d6aaf8c5d" providerId="LiveId" clId="{42B1919D-FF3D-47C2-8809-4F3BBD19A4CD}" dt="2019-03-21T05:13:01.633" v="65" actId="478"/>
          <ac:grpSpMkLst>
            <pc:docMk/>
            <pc:sldMk cId="2886109309" sldId="289"/>
            <ac:grpSpMk id="4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8:20.617" v="18" actId="478"/>
        <pc:sldMkLst>
          <pc:docMk/>
          <pc:sldMk cId="1687211994" sldId="290"/>
        </pc:sldMkLst>
        <pc:grpChg chg="del">
          <ac:chgData name="Erkan ŞİRİN" userId="7f10ce1d6aaf8c5d" providerId="LiveId" clId="{42B1919D-FF3D-47C2-8809-4F3BBD19A4CD}" dt="2019-03-20T11:58:20.617" v="18" actId="478"/>
          <ac:grpSpMkLst>
            <pc:docMk/>
            <pc:sldMk cId="1687211994" sldId="290"/>
            <ac:grpSpMk id="5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8:24.754" v="19" actId="478"/>
        <pc:sldMkLst>
          <pc:docMk/>
          <pc:sldMk cId="2255119094" sldId="291"/>
        </pc:sldMkLst>
        <pc:grpChg chg="del">
          <ac:chgData name="Erkan ŞİRİN" userId="7f10ce1d6aaf8c5d" providerId="LiveId" clId="{42B1919D-FF3D-47C2-8809-4F3BBD19A4CD}" dt="2019-03-20T11:58:24.754" v="19" actId="478"/>
          <ac:grpSpMkLst>
            <pc:docMk/>
            <pc:sldMk cId="2255119094" sldId="291"/>
            <ac:grpSpMk id="13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8:28.007" v="20" actId="478"/>
        <pc:sldMkLst>
          <pc:docMk/>
          <pc:sldMk cId="4176834151" sldId="294"/>
        </pc:sldMkLst>
        <pc:grpChg chg="del">
          <ac:chgData name="Erkan ŞİRİN" userId="7f10ce1d6aaf8c5d" providerId="LiveId" clId="{42B1919D-FF3D-47C2-8809-4F3BBD19A4CD}" dt="2019-03-20T11:58:28.007" v="20" actId="478"/>
          <ac:grpSpMkLst>
            <pc:docMk/>
            <pc:sldMk cId="4176834151" sldId="294"/>
            <ac:grpSpMk id="6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1T05:13:15.999" v="67" actId="478"/>
        <pc:sldMkLst>
          <pc:docMk/>
          <pc:sldMk cId="1840434255" sldId="298"/>
        </pc:sldMkLst>
        <pc:grpChg chg="del">
          <ac:chgData name="Erkan ŞİRİN" userId="7f10ce1d6aaf8c5d" providerId="LiveId" clId="{42B1919D-FF3D-47C2-8809-4F3BBD19A4CD}" dt="2019-03-21T05:13:15.999" v="67" actId="478"/>
          <ac:grpSpMkLst>
            <pc:docMk/>
            <pc:sldMk cId="1840434255" sldId="298"/>
            <ac:grpSpMk id="4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8:42.583" v="23" actId="478"/>
        <pc:sldMkLst>
          <pc:docMk/>
          <pc:sldMk cId="867436669" sldId="300"/>
        </pc:sldMkLst>
        <pc:grpChg chg="del">
          <ac:chgData name="Erkan ŞİRİN" userId="7f10ce1d6aaf8c5d" providerId="LiveId" clId="{42B1919D-FF3D-47C2-8809-4F3BBD19A4CD}" dt="2019-03-20T11:58:42.583" v="23" actId="478"/>
          <ac:grpSpMkLst>
            <pc:docMk/>
            <pc:sldMk cId="867436669" sldId="300"/>
            <ac:grpSpMk id="5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8:46.058" v="24" actId="478"/>
        <pc:sldMkLst>
          <pc:docMk/>
          <pc:sldMk cId="4276352102" sldId="301"/>
        </pc:sldMkLst>
        <pc:grpChg chg="del">
          <ac:chgData name="Erkan ŞİRİN" userId="7f10ce1d6aaf8c5d" providerId="LiveId" clId="{42B1919D-FF3D-47C2-8809-4F3BBD19A4CD}" dt="2019-03-20T11:58:46.058" v="24" actId="478"/>
          <ac:grpSpMkLst>
            <pc:docMk/>
            <pc:sldMk cId="4276352102" sldId="301"/>
            <ac:grpSpMk id="5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8:49.815" v="25" actId="478"/>
        <pc:sldMkLst>
          <pc:docMk/>
          <pc:sldMk cId="3747114914" sldId="302"/>
        </pc:sldMkLst>
        <pc:grpChg chg="del">
          <ac:chgData name="Erkan ŞİRİN" userId="7f10ce1d6aaf8c5d" providerId="LiveId" clId="{42B1919D-FF3D-47C2-8809-4F3BBD19A4CD}" dt="2019-03-20T11:58:49.815" v="25" actId="478"/>
          <ac:grpSpMkLst>
            <pc:docMk/>
            <pc:sldMk cId="3747114914" sldId="302"/>
            <ac:grpSpMk id="5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8:52.664" v="26" actId="478"/>
        <pc:sldMkLst>
          <pc:docMk/>
          <pc:sldMk cId="2517613867" sldId="304"/>
        </pc:sldMkLst>
        <pc:grpChg chg="del">
          <ac:chgData name="Erkan ŞİRİN" userId="7f10ce1d6aaf8c5d" providerId="LiveId" clId="{42B1919D-FF3D-47C2-8809-4F3BBD19A4CD}" dt="2019-03-20T11:58:52.664" v="26" actId="478"/>
          <ac:grpSpMkLst>
            <pc:docMk/>
            <pc:sldMk cId="2517613867" sldId="304"/>
            <ac:grpSpMk id="5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8:56.453" v="27" actId="478"/>
        <pc:sldMkLst>
          <pc:docMk/>
          <pc:sldMk cId="1344596628" sldId="305"/>
        </pc:sldMkLst>
        <pc:grpChg chg="del">
          <ac:chgData name="Erkan ŞİRİN" userId="7f10ce1d6aaf8c5d" providerId="LiveId" clId="{42B1919D-FF3D-47C2-8809-4F3BBD19A4CD}" dt="2019-03-20T11:58:56.453" v="27" actId="478"/>
          <ac:grpSpMkLst>
            <pc:docMk/>
            <pc:sldMk cId="1344596628" sldId="305"/>
            <ac:grpSpMk id="5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9:05.833" v="29" actId="478"/>
        <pc:sldMkLst>
          <pc:docMk/>
          <pc:sldMk cId="2573671954" sldId="307"/>
        </pc:sldMkLst>
        <pc:grpChg chg="del">
          <ac:chgData name="Erkan ŞİRİN" userId="7f10ce1d6aaf8c5d" providerId="LiveId" clId="{42B1919D-FF3D-47C2-8809-4F3BBD19A4CD}" dt="2019-03-20T11:59:05.833" v="29" actId="478"/>
          <ac:grpSpMkLst>
            <pc:docMk/>
            <pc:sldMk cId="2573671954" sldId="307"/>
            <ac:grpSpMk id="5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9:14.411" v="30" actId="478"/>
        <pc:sldMkLst>
          <pc:docMk/>
          <pc:sldMk cId="964008087" sldId="309"/>
        </pc:sldMkLst>
        <pc:grpChg chg="del">
          <ac:chgData name="Erkan ŞİRİN" userId="7f10ce1d6aaf8c5d" providerId="LiveId" clId="{42B1919D-FF3D-47C2-8809-4F3BBD19A4CD}" dt="2019-03-20T11:59:14.411" v="30" actId="478"/>
          <ac:grpSpMkLst>
            <pc:docMk/>
            <pc:sldMk cId="964008087" sldId="309"/>
            <ac:grpSpMk id="16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9:21.632" v="32" actId="478"/>
        <pc:sldMkLst>
          <pc:docMk/>
          <pc:sldMk cId="387458731" sldId="310"/>
        </pc:sldMkLst>
        <pc:grpChg chg="del">
          <ac:chgData name="Erkan ŞİRİN" userId="7f10ce1d6aaf8c5d" providerId="LiveId" clId="{42B1919D-FF3D-47C2-8809-4F3BBD19A4CD}" dt="2019-03-20T11:59:21.632" v="32" actId="478"/>
          <ac:grpSpMkLst>
            <pc:docMk/>
            <pc:sldMk cId="387458731" sldId="310"/>
            <ac:grpSpMk id="10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9:24.984" v="33" actId="478"/>
        <pc:sldMkLst>
          <pc:docMk/>
          <pc:sldMk cId="1015734838" sldId="311"/>
        </pc:sldMkLst>
        <pc:grpChg chg="del">
          <ac:chgData name="Erkan ŞİRİN" userId="7f10ce1d6aaf8c5d" providerId="LiveId" clId="{42B1919D-FF3D-47C2-8809-4F3BBD19A4CD}" dt="2019-03-20T11:59:24.984" v="33" actId="478"/>
          <ac:grpSpMkLst>
            <pc:docMk/>
            <pc:sldMk cId="1015734838" sldId="311"/>
            <ac:grpSpMk id="10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9:28.613" v="34" actId="478"/>
        <pc:sldMkLst>
          <pc:docMk/>
          <pc:sldMk cId="293523619" sldId="312"/>
        </pc:sldMkLst>
        <pc:grpChg chg="del">
          <ac:chgData name="Erkan ŞİRİN" userId="7f10ce1d6aaf8c5d" providerId="LiveId" clId="{42B1919D-FF3D-47C2-8809-4F3BBD19A4CD}" dt="2019-03-20T11:59:28.613" v="34" actId="478"/>
          <ac:grpSpMkLst>
            <pc:docMk/>
            <pc:sldMk cId="293523619" sldId="312"/>
            <ac:grpSpMk id="11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9:33.341" v="35" actId="478"/>
        <pc:sldMkLst>
          <pc:docMk/>
          <pc:sldMk cId="3911805811" sldId="314"/>
        </pc:sldMkLst>
        <pc:grpChg chg="del">
          <ac:chgData name="Erkan ŞİRİN" userId="7f10ce1d6aaf8c5d" providerId="LiveId" clId="{42B1919D-FF3D-47C2-8809-4F3BBD19A4CD}" dt="2019-03-20T11:59:33.341" v="35" actId="478"/>
          <ac:grpSpMkLst>
            <pc:docMk/>
            <pc:sldMk cId="3911805811" sldId="314"/>
            <ac:grpSpMk id="11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9:37.717" v="36" actId="478"/>
        <pc:sldMkLst>
          <pc:docMk/>
          <pc:sldMk cId="1626155861" sldId="315"/>
        </pc:sldMkLst>
        <pc:grpChg chg="del">
          <ac:chgData name="Erkan ŞİRİN" userId="7f10ce1d6aaf8c5d" providerId="LiveId" clId="{42B1919D-FF3D-47C2-8809-4F3BBD19A4CD}" dt="2019-03-20T11:59:37.717" v="36" actId="478"/>
          <ac:grpSpMkLst>
            <pc:docMk/>
            <pc:sldMk cId="1626155861" sldId="315"/>
            <ac:grpSpMk id="11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9:41.823" v="37" actId="478"/>
        <pc:sldMkLst>
          <pc:docMk/>
          <pc:sldMk cId="3763055945" sldId="316"/>
        </pc:sldMkLst>
        <pc:grpChg chg="del">
          <ac:chgData name="Erkan ŞİRİN" userId="7f10ce1d6aaf8c5d" providerId="LiveId" clId="{42B1919D-FF3D-47C2-8809-4F3BBD19A4CD}" dt="2019-03-20T11:59:41.823" v="37" actId="478"/>
          <ac:grpSpMkLst>
            <pc:docMk/>
            <pc:sldMk cId="3763055945" sldId="316"/>
            <ac:grpSpMk id="11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9:44.807" v="38" actId="478"/>
        <pc:sldMkLst>
          <pc:docMk/>
          <pc:sldMk cId="1432104022" sldId="317"/>
        </pc:sldMkLst>
        <pc:grpChg chg="del">
          <ac:chgData name="Erkan ŞİRİN" userId="7f10ce1d6aaf8c5d" providerId="LiveId" clId="{42B1919D-FF3D-47C2-8809-4F3BBD19A4CD}" dt="2019-03-20T11:59:44.807" v="38" actId="478"/>
          <ac:grpSpMkLst>
            <pc:docMk/>
            <pc:sldMk cId="1432104022" sldId="317"/>
            <ac:grpSpMk id="8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9:48.372" v="39" actId="478"/>
        <pc:sldMkLst>
          <pc:docMk/>
          <pc:sldMk cId="652790011" sldId="318"/>
        </pc:sldMkLst>
        <pc:grpChg chg="del">
          <ac:chgData name="Erkan ŞİRİN" userId="7f10ce1d6aaf8c5d" providerId="LiveId" clId="{42B1919D-FF3D-47C2-8809-4F3BBD19A4CD}" dt="2019-03-20T11:59:48.372" v="39" actId="478"/>
          <ac:grpSpMkLst>
            <pc:docMk/>
            <pc:sldMk cId="652790011" sldId="318"/>
            <ac:grpSpMk id="10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9:51.892" v="40" actId="478"/>
        <pc:sldMkLst>
          <pc:docMk/>
          <pc:sldMk cId="3098806490" sldId="320"/>
        </pc:sldMkLst>
        <pc:grpChg chg="del">
          <ac:chgData name="Erkan ŞİRİN" userId="7f10ce1d6aaf8c5d" providerId="LiveId" clId="{42B1919D-FF3D-47C2-8809-4F3BBD19A4CD}" dt="2019-03-20T11:59:51.892" v="40" actId="478"/>
          <ac:grpSpMkLst>
            <pc:docMk/>
            <pc:sldMk cId="3098806490" sldId="320"/>
            <ac:grpSpMk id="11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9:18.560" v="31" actId="478"/>
        <pc:sldMkLst>
          <pc:docMk/>
          <pc:sldMk cId="3638637113" sldId="322"/>
        </pc:sldMkLst>
        <pc:grpChg chg="del">
          <ac:chgData name="Erkan ŞİRİN" userId="7f10ce1d6aaf8c5d" providerId="LiveId" clId="{42B1919D-FF3D-47C2-8809-4F3BBD19A4CD}" dt="2019-03-20T11:59:18.560" v="31" actId="478"/>
          <ac:grpSpMkLst>
            <pc:docMk/>
            <pc:sldMk cId="3638637113" sldId="322"/>
            <ac:grpSpMk id="4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5:52.305" v="7" actId="478"/>
        <pc:sldMkLst>
          <pc:docMk/>
          <pc:sldMk cId="483440697" sldId="323"/>
        </pc:sldMkLst>
        <pc:grpChg chg="del">
          <ac:chgData name="Erkan ŞİRİN" userId="7f10ce1d6aaf8c5d" providerId="LiveId" clId="{42B1919D-FF3D-47C2-8809-4F3BBD19A4CD}" dt="2019-03-20T11:55:52.305" v="7" actId="478"/>
          <ac:grpSpMkLst>
            <pc:docMk/>
            <pc:sldMk cId="483440697" sldId="323"/>
            <ac:grpSpMk id="6" creationId="{00000000-0000-0000-0000-000000000000}"/>
          </ac:grpSpMkLst>
        </pc:grpChg>
      </pc:sldChg>
      <pc:sldChg chg="addSp modSp add">
        <pc:chgData name="Erkan ŞİRİN" userId="7f10ce1d6aaf8c5d" providerId="LiveId" clId="{42B1919D-FF3D-47C2-8809-4F3BBD19A4CD}" dt="2019-03-20T12:09:47.051" v="60"/>
        <pc:sldMkLst>
          <pc:docMk/>
          <pc:sldMk cId="2771750343" sldId="324"/>
        </pc:sldMkLst>
        <pc:spChg chg="add mod">
          <ac:chgData name="Erkan ŞİRİN" userId="7f10ce1d6aaf8c5d" providerId="LiveId" clId="{42B1919D-FF3D-47C2-8809-4F3BBD19A4CD}" dt="2019-03-20T12:09:29.973" v="59" actId="1076"/>
          <ac:spMkLst>
            <pc:docMk/>
            <pc:sldMk cId="2771750343" sldId="324"/>
            <ac:spMk id="2" creationId="{9E7DAE9A-5611-476C-9343-F8F6556FE056}"/>
          </ac:spMkLst>
        </pc:spChg>
        <pc:spChg chg="add">
          <ac:chgData name="Erkan ŞİRİN" userId="7f10ce1d6aaf8c5d" providerId="LiveId" clId="{42B1919D-FF3D-47C2-8809-4F3BBD19A4CD}" dt="2019-03-20T12:09:47.051" v="60"/>
          <ac:spMkLst>
            <pc:docMk/>
            <pc:sldMk cId="2771750343" sldId="324"/>
            <ac:spMk id="3" creationId="{D42DE1B9-BAF2-438A-99D4-A19B593936A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77F576-AE14-466D-AA6B-335273622B21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0BD3E-EF63-48CD-BA60-F7ED6F94E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08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tıklatın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04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12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70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91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6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218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436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69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50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95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22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A066D-271F-4C1A-B89A-0705A7689EE9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365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ubscription.packtpub.com/book/big_data_and_business_intelligence/9781785880513/4/ch04lvl1sec34/semi-supervised-learning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wenga-solutions.com/en/insights/ab-tests-vs-bandit-algorithms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jp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jp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harondrewmorgen.com/the-good-news-bad-news-about-not-understanding-rules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3122636" y="2128505"/>
            <a:ext cx="5946728" cy="1592890"/>
          </a:xfrm>
        </p:spPr>
        <p:txBody>
          <a:bodyPr>
            <a:noAutofit/>
          </a:bodyPr>
          <a:lstStyle/>
          <a:p>
            <a:r>
              <a:rPr lang="tr-TR" sz="48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Machine Learning </a:t>
            </a:r>
            <a:br>
              <a:rPr lang="tr-TR" sz="48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r>
              <a:rPr lang="tr-TR" sz="48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Giriş</a:t>
            </a:r>
            <a:endParaRPr lang="en-US" sz="48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118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EACCA5B4-C089-4F1C-B86C-62CA6A185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650" y="1566413"/>
            <a:ext cx="7024700" cy="4916020"/>
          </a:xfrm>
          <a:prstGeom prst="rect">
            <a:avLst/>
          </a:prstGeom>
        </p:spPr>
      </p:pic>
      <p:cxnSp>
        <p:nvCxnSpPr>
          <p:cNvPr id="6" name="Düz Bağlayıcı 5">
            <a:extLst>
              <a:ext uri="{FF2B5EF4-FFF2-40B4-BE49-F238E27FC236}">
                <a16:creationId xmlns:a16="http://schemas.microsoft.com/office/drawing/2014/main" id="{CAB3616B-8D8E-4CE5-A5D2-2E58C05141A0}"/>
              </a:ext>
            </a:extLst>
          </p:cNvPr>
          <p:cNvCxnSpPr>
            <a:cxnSpLocks/>
          </p:cNvCxnSpPr>
          <p:nvPr/>
        </p:nvCxnSpPr>
        <p:spPr>
          <a:xfrm flipV="1">
            <a:off x="2456121" y="3636336"/>
            <a:ext cx="6847367" cy="19423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Düz Bağlayıcı 7">
            <a:extLst>
              <a:ext uri="{FF2B5EF4-FFF2-40B4-BE49-F238E27FC236}">
                <a16:creationId xmlns:a16="http://schemas.microsoft.com/office/drawing/2014/main" id="{A050CA52-F682-4662-BF7F-142C70308218}"/>
              </a:ext>
            </a:extLst>
          </p:cNvPr>
          <p:cNvCxnSpPr>
            <a:cxnSpLocks/>
          </p:cNvCxnSpPr>
          <p:nvPr/>
        </p:nvCxnSpPr>
        <p:spPr>
          <a:xfrm flipV="1">
            <a:off x="2764465" y="1945759"/>
            <a:ext cx="6539023" cy="42530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Düz Bağlayıcı 12">
            <a:extLst>
              <a:ext uri="{FF2B5EF4-FFF2-40B4-BE49-F238E27FC236}">
                <a16:creationId xmlns:a16="http://schemas.microsoft.com/office/drawing/2014/main" id="{2C294662-6D13-40F2-88EF-F21D454BCC3F}"/>
              </a:ext>
            </a:extLst>
          </p:cNvPr>
          <p:cNvCxnSpPr>
            <a:cxnSpLocks/>
          </p:cNvCxnSpPr>
          <p:nvPr/>
        </p:nvCxnSpPr>
        <p:spPr>
          <a:xfrm flipV="1">
            <a:off x="3104707" y="1945759"/>
            <a:ext cx="5582093" cy="44365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7">
            <a:extLst>
              <a:ext uri="{FF2B5EF4-FFF2-40B4-BE49-F238E27FC236}">
                <a16:creationId xmlns:a16="http://schemas.microsoft.com/office/drawing/2014/main" id="{516B5FA8-FDF3-4B6B-A246-FA947A0D7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9163" y="452336"/>
            <a:ext cx="8429625" cy="493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SUPERVISED (GÖZETİMLİ)</a:t>
            </a:r>
          </a:p>
        </p:txBody>
      </p:sp>
    </p:spTree>
    <p:extLst>
      <p:ext uri="{BB962C8B-B14F-4D97-AF65-F5344CB8AC3E}">
        <p14:creationId xmlns:p14="http://schemas.microsoft.com/office/powerpoint/2010/main" val="367571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06AB083-0853-41A1-96EA-48D9C0417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8167" y="571412"/>
            <a:ext cx="8429625" cy="493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UNSUPERVISED (GÖZETİMSİZ)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8ED71CF-56A7-4DEC-A0BC-4895731BA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680" y="1233181"/>
            <a:ext cx="5658640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71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06AB083-0853-41A1-96EA-48D9C0417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8167" y="571412"/>
            <a:ext cx="8429625" cy="493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SEMISUPERVISED (YARI GÖZETİMLİ)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B3805BCD-4421-457E-98D8-6CA468F03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442" y="1506605"/>
            <a:ext cx="6721660" cy="3844789"/>
          </a:xfrm>
          <a:prstGeom prst="rect">
            <a:avLst/>
          </a:prstGeom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DD26EF72-9C9A-4A74-8867-F0F1C2D832CC}"/>
              </a:ext>
            </a:extLst>
          </p:cNvPr>
          <p:cNvSpPr/>
          <p:nvPr/>
        </p:nvSpPr>
        <p:spPr>
          <a:xfrm>
            <a:off x="5376530" y="5792606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sz="1200" dirty="0">
                <a:hlinkClick r:id="rId3"/>
              </a:rPr>
              <a:t>https://subscription.packtpub.com/book/big_data_and_business_intelligence/9781785880513/4/ch04lvl1sec34/semi-supervised-learning</a:t>
            </a:r>
            <a:endParaRPr lang="tr-TR" sz="1200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C4FDA11F-6B6F-4689-B8CE-BC32740883F3}"/>
              </a:ext>
            </a:extLst>
          </p:cNvPr>
          <p:cNvSpPr/>
          <p:nvPr/>
        </p:nvSpPr>
        <p:spPr>
          <a:xfrm>
            <a:off x="1106369" y="2680809"/>
            <a:ext cx="2800767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tr-TR" sz="3600" dirty="0">
                <a:latin typeface="Roboto"/>
              </a:rPr>
              <a:t>Birazını ben,</a:t>
            </a:r>
          </a:p>
          <a:p>
            <a:r>
              <a:rPr lang="tr-TR" sz="3600" dirty="0">
                <a:latin typeface="Roboto"/>
              </a:rPr>
              <a:t>kalanını sen.</a:t>
            </a:r>
          </a:p>
        </p:txBody>
      </p:sp>
    </p:spTree>
    <p:extLst>
      <p:ext uri="{BB962C8B-B14F-4D97-AF65-F5344CB8AC3E}">
        <p14:creationId xmlns:p14="http://schemas.microsoft.com/office/powerpoint/2010/main" val="3576303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06AB083-0853-41A1-96EA-48D9C0417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1187" y="441564"/>
            <a:ext cx="8429625" cy="493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REINFORCEMENT (PEKİŞTİRMELİ)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AF00DEA3-FA7F-4B12-AA77-E9607EAF6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215" y="1160748"/>
            <a:ext cx="6351106" cy="4536504"/>
          </a:xfrm>
          <a:prstGeom prst="rect">
            <a:avLst/>
          </a:prstGeom>
        </p:spPr>
      </p:pic>
      <p:sp>
        <p:nvSpPr>
          <p:cNvPr id="2" name="Dikdörtgen 1">
            <a:extLst>
              <a:ext uri="{FF2B5EF4-FFF2-40B4-BE49-F238E27FC236}">
                <a16:creationId xmlns:a16="http://schemas.microsoft.com/office/drawing/2014/main" id="{75B02BAB-8304-4C5A-BB21-6BB78BA32248}"/>
              </a:ext>
            </a:extLst>
          </p:cNvPr>
          <p:cNvSpPr/>
          <p:nvPr/>
        </p:nvSpPr>
        <p:spPr>
          <a:xfrm>
            <a:off x="6237768" y="616944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Géron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A. (2017). </a:t>
            </a:r>
            <a:r>
              <a:rPr lang="en-US" sz="1200" i="1" dirty="0">
                <a:solidFill>
                  <a:srgbClr val="222222"/>
                </a:solidFill>
                <a:latin typeface="Arial" panose="020B0604020202020204" pitchFamily="34" charset="0"/>
              </a:rPr>
              <a:t>Hands-on machine learning with </a:t>
            </a:r>
            <a:r>
              <a:rPr lang="en-US" sz="1200" i="1" dirty="0" err="1">
                <a:solidFill>
                  <a:srgbClr val="222222"/>
                </a:solidFill>
                <a:latin typeface="Arial" panose="020B0604020202020204" pitchFamily="34" charset="0"/>
              </a:rPr>
              <a:t>Scikit</a:t>
            </a:r>
            <a:r>
              <a:rPr lang="en-US" sz="1200" i="1" dirty="0">
                <a:solidFill>
                  <a:srgbClr val="222222"/>
                </a:solidFill>
                <a:latin typeface="Arial" panose="020B0604020202020204" pitchFamily="34" charset="0"/>
              </a:rPr>
              <a:t>-Learn and TensorFlow: concepts, tools, and techniques to build intelligent systems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. " O'Reilly Media, Inc.".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2869173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06AB083-0853-41A1-96EA-48D9C0417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1187" y="441564"/>
            <a:ext cx="8429625" cy="493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REINFORCEMENT (PEKİŞTİRMELİ)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075037D-A752-4EE5-A221-6DC4CB3BB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990600"/>
            <a:ext cx="9753600" cy="4876800"/>
          </a:xfrm>
          <a:prstGeom prst="rect">
            <a:avLst/>
          </a:prstGeom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D0F9BE90-797A-49E1-9283-0180310040D0}"/>
              </a:ext>
            </a:extLst>
          </p:cNvPr>
          <p:cNvSpPr/>
          <p:nvPr/>
        </p:nvSpPr>
        <p:spPr>
          <a:xfrm>
            <a:off x="5769935" y="6277936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sz="1200" dirty="0">
                <a:hlinkClick r:id="rId3"/>
              </a:rPr>
              <a:t>https://www.twenga-solutions.com/en/insights/ab-tests-vs-bandit-algorithms/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3808353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06AB083-0853-41A1-96EA-48D9C0417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1187" y="441564"/>
            <a:ext cx="8429625" cy="493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ONLINE &amp; BATCH LEARNING</a:t>
            </a:r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D8CB1167-A7F4-4F43-8F2F-A90EDF5D968E}"/>
              </a:ext>
            </a:extLst>
          </p:cNvPr>
          <p:cNvSpPr/>
          <p:nvPr/>
        </p:nvSpPr>
        <p:spPr>
          <a:xfrm>
            <a:off x="1167150" y="1266678"/>
            <a:ext cx="1529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err="1"/>
              <a:t>Batch</a:t>
            </a:r>
            <a:r>
              <a:rPr lang="tr-TR" dirty="0"/>
              <a:t> </a:t>
            </a:r>
            <a:r>
              <a:rPr lang="tr-TR" dirty="0" err="1"/>
              <a:t>learning</a:t>
            </a:r>
            <a:endParaRPr lang="tr-TR" dirty="0"/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BB223CD0-8555-4722-8809-BC4661D6C586}"/>
              </a:ext>
            </a:extLst>
          </p:cNvPr>
          <p:cNvSpPr/>
          <p:nvPr/>
        </p:nvSpPr>
        <p:spPr>
          <a:xfrm>
            <a:off x="873125" y="1967143"/>
            <a:ext cx="3159386" cy="1733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VERİ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0906DDE9-8011-4910-BC91-2C20E5A62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30" y="2351712"/>
            <a:ext cx="1177188" cy="1177188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49ECADF7-A38F-4637-9D8F-889618FB10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99" t="12954" r="7384" b="32892"/>
          <a:stretch/>
        </p:blipFill>
        <p:spPr>
          <a:xfrm>
            <a:off x="8159491" y="1636010"/>
            <a:ext cx="2562447" cy="2339163"/>
          </a:xfrm>
          <a:prstGeom prst="rect">
            <a:avLst/>
          </a:prstGeom>
        </p:spPr>
      </p:pic>
      <p:sp>
        <p:nvSpPr>
          <p:cNvPr id="11" name="Ok: Sağ 10">
            <a:extLst>
              <a:ext uri="{FF2B5EF4-FFF2-40B4-BE49-F238E27FC236}">
                <a16:creationId xmlns:a16="http://schemas.microsoft.com/office/drawing/2014/main" id="{F16609EE-DC13-4C4A-A550-0AD36AD0E269}"/>
              </a:ext>
            </a:extLst>
          </p:cNvPr>
          <p:cNvSpPr/>
          <p:nvPr/>
        </p:nvSpPr>
        <p:spPr>
          <a:xfrm>
            <a:off x="4605025" y="2626242"/>
            <a:ext cx="499730" cy="493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Ok: Sağ 11">
            <a:extLst>
              <a:ext uri="{FF2B5EF4-FFF2-40B4-BE49-F238E27FC236}">
                <a16:creationId xmlns:a16="http://schemas.microsoft.com/office/drawing/2014/main" id="{94B83705-0F5A-4203-AB2A-AC9751F26A05}"/>
              </a:ext>
            </a:extLst>
          </p:cNvPr>
          <p:cNvSpPr/>
          <p:nvPr/>
        </p:nvSpPr>
        <p:spPr>
          <a:xfrm>
            <a:off x="7287253" y="2626242"/>
            <a:ext cx="499730" cy="493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44B43E0E-7D99-4CDF-A9A8-711012D33B04}"/>
              </a:ext>
            </a:extLst>
          </p:cNvPr>
          <p:cNvSpPr/>
          <p:nvPr/>
        </p:nvSpPr>
        <p:spPr>
          <a:xfrm>
            <a:off x="759084" y="4285969"/>
            <a:ext cx="3761007" cy="173310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VERİ</a:t>
            </a:r>
          </a:p>
        </p:txBody>
      </p:sp>
      <p:pic>
        <p:nvPicPr>
          <p:cNvPr id="14" name="Resim 13">
            <a:extLst>
              <a:ext uri="{FF2B5EF4-FFF2-40B4-BE49-F238E27FC236}">
                <a16:creationId xmlns:a16="http://schemas.microsoft.com/office/drawing/2014/main" id="{5B704C1F-2A58-4647-87C6-A4BB2AC95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30" y="4603464"/>
            <a:ext cx="1177188" cy="1177188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38B8E151-C2A4-492E-BE7C-6964387D74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99" t="12954" r="7384" b="32892"/>
          <a:stretch/>
        </p:blipFill>
        <p:spPr>
          <a:xfrm>
            <a:off x="8045451" y="3954836"/>
            <a:ext cx="2562447" cy="2339163"/>
          </a:xfrm>
          <a:prstGeom prst="rect">
            <a:avLst/>
          </a:prstGeom>
        </p:spPr>
      </p:pic>
      <p:sp>
        <p:nvSpPr>
          <p:cNvPr id="16" name="Ok: Sağ 15">
            <a:extLst>
              <a:ext uri="{FF2B5EF4-FFF2-40B4-BE49-F238E27FC236}">
                <a16:creationId xmlns:a16="http://schemas.microsoft.com/office/drawing/2014/main" id="{A30086B4-F843-454C-90D6-54899E3CD363}"/>
              </a:ext>
            </a:extLst>
          </p:cNvPr>
          <p:cNvSpPr/>
          <p:nvPr/>
        </p:nvSpPr>
        <p:spPr>
          <a:xfrm>
            <a:off x="4723774" y="4945068"/>
            <a:ext cx="499730" cy="493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Ok: Sağ 16">
            <a:extLst>
              <a:ext uri="{FF2B5EF4-FFF2-40B4-BE49-F238E27FC236}">
                <a16:creationId xmlns:a16="http://schemas.microsoft.com/office/drawing/2014/main" id="{FFD74C8F-17B6-44FB-8C19-E3AD889EAAAF}"/>
              </a:ext>
            </a:extLst>
          </p:cNvPr>
          <p:cNvSpPr/>
          <p:nvPr/>
        </p:nvSpPr>
        <p:spPr>
          <a:xfrm>
            <a:off x="7058137" y="4945068"/>
            <a:ext cx="499730" cy="493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7016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6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06AB083-0853-41A1-96EA-48D9C0417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1187" y="441564"/>
            <a:ext cx="8429625" cy="493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ONLINE &amp; BATCH LEARNING</a:t>
            </a:r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D8CB1167-A7F4-4F43-8F2F-A90EDF5D968E}"/>
              </a:ext>
            </a:extLst>
          </p:cNvPr>
          <p:cNvSpPr/>
          <p:nvPr/>
        </p:nvSpPr>
        <p:spPr>
          <a:xfrm>
            <a:off x="1167150" y="1266678"/>
            <a:ext cx="1619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/>
              <a:t>Online </a:t>
            </a:r>
            <a:r>
              <a:rPr lang="tr-TR" dirty="0" err="1"/>
              <a:t>learning</a:t>
            </a:r>
            <a:endParaRPr lang="tr-TR" dirty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0906DDE9-8011-4910-BC91-2C20E5A62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30" y="2351712"/>
            <a:ext cx="1177188" cy="1177188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49ECADF7-A38F-4637-9D8F-889618FB10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99" t="12954" r="7384" b="32892"/>
          <a:stretch/>
        </p:blipFill>
        <p:spPr>
          <a:xfrm>
            <a:off x="8159491" y="1636010"/>
            <a:ext cx="2562447" cy="2339163"/>
          </a:xfrm>
          <a:prstGeom prst="rect">
            <a:avLst/>
          </a:prstGeom>
        </p:spPr>
      </p:pic>
      <p:sp>
        <p:nvSpPr>
          <p:cNvPr id="11" name="Ok: Sağ 10">
            <a:extLst>
              <a:ext uri="{FF2B5EF4-FFF2-40B4-BE49-F238E27FC236}">
                <a16:creationId xmlns:a16="http://schemas.microsoft.com/office/drawing/2014/main" id="{F16609EE-DC13-4C4A-A550-0AD36AD0E269}"/>
              </a:ext>
            </a:extLst>
          </p:cNvPr>
          <p:cNvSpPr/>
          <p:nvPr/>
        </p:nvSpPr>
        <p:spPr>
          <a:xfrm>
            <a:off x="4605025" y="2626242"/>
            <a:ext cx="499730" cy="493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Ok: Sağ 11">
            <a:extLst>
              <a:ext uri="{FF2B5EF4-FFF2-40B4-BE49-F238E27FC236}">
                <a16:creationId xmlns:a16="http://schemas.microsoft.com/office/drawing/2014/main" id="{94B83705-0F5A-4203-AB2A-AC9751F26A05}"/>
              </a:ext>
            </a:extLst>
          </p:cNvPr>
          <p:cNvSpPr/>
          <p:nvPr/>
        </p:nvSpPr>
        <p:spPr>
          <a:xfrm>
            <a:off x="7287253" y="2626242"/>
            <a:ext cx="499730" cy="493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8" name="Dikdörtgen 17">
            <a:extLst>
              <a:ext uri="{FF2B5EF4-FFF2-40B4-BE49-F238E27FC236}">
                <a16:creationId xmlns:a16="http://schemas.microsoft.com/office/drawing/2014/main" id="{32B19C69-C47A-4BA3-A062-65BA53A22777}"/>
              </a:ext>
            </a:extLst>
          </p:cNvPr>
          <p:cNvSpPr/>
          <p:nvPr/>
        </p:nvSpPr>
        <p:spPr>
          <a:xfrm>
            <a:off x="2525417" y="2717022"/>
            <a:ext cx="148856" cy="143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9" name="Dikdörtgen 18">
            <a:extLst>
              <a:ext uri="{FF2B5EF4-FFF2-40B4-BE49-F238E27FC236}">
                <a16:creationId xmlns:a16="http://schemas.microsoft.com/office/drawing/2014/main" id="{165AD76D-10B2-433B-AB8D-7021AC1884C1}"/>
              </a:ext>
            </a:extLst>
          </p:cNvPr>
          <p:cNvSpPr/>
          <p:nvPr/>
        </p:nvSpPr>
        <p:spPr>
          <a:xfrm>
            <a:off x="2115879" y="2717022"/>
            <a:ext cx="148856" cy="143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0" name="Dikdörtgen 19">
            <a:extLst>
              <a:ext uri="{FF2B5EF4-FFF2-40B4-BE49-F238E27FC236}">
                <a16:creationId xmlns:a16="http://schemas.microsoft.com/office/drawing/2014/main" id="{52D22893-BBD0-4A56-97C4-F32B560E2174}"/>
              </a:ext>
            </a:extLst>
          </p:cNvPr>
          <p:cNvSpPr/>
          <p:nvPr/>
        </p:nvSpPr>
        <p:spPr>
          <a:xfrm>
            <a:off x="2268279" y="2869422"/>
            <a:ext cx="148856" cy="143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1" name="Dikdörtgen 20">
            <a:extLst>
              <a:ext uri="{FF2B5EF4-FFF2-40B4-BE49-F238E27FC236}">
                <a16:creationId xmlns:a16="http://schemas.microsoft.com/office/drawing/2014/main" id="{91CCACBE-522E-46BD-BB6D-0019BC61E5FC}"/>
              </a:ext>
            </a:extLst>
          </p:cNvPr>
          <p:cNvSpPr/>
          <p:nvPr/>
        </p:nvSpPr>
        <p:spPr>
          <a:xfrm>
            <a:off x="2316310" y="2483106"/>
            <a:ext cx="148856" cy="143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31844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repeatCount="indefinite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-0.00046 L 0.19479 0.01482 L 0.29518 0.01806 " pathEditMode="relative" ptsTypes="AAA">
                                      <p:cBhvr>
                                        <p:cTn id="2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0" presetClass="path" presetSubtype="0" repeatCount="indefinite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5E-6 -2.96296E-6 L 0.21614 0.01713 L 0.32695 0.02084 " pathEditMode="relative" rAng="0" ptsTypes="AAA">
                                      <p:cBhvr>
                                        <p:cTn id="2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41" y="104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0" presetClass="path" presetSubtype="0" repeatCount="indefinite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4.81481E-6 L 0.20338 -0.00556 L 0.30781 -0.00672 " pathEditMode="relative" rAng="0" ptsTypes="AAA">
                                      <p:cBhvr>
                                        <p:cTn id="2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91" y="-34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"/>
                                            </p:cond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0" presetClass="path" presetSubtype="0" repeatCount="indefinite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75E-6 -3.7037E-6 L 0.20079 0.04422 L 0.30391 0.05394 " pathEditMode="relative" rAng="0" ptsTypes="AAA">
                                      <p:cBhvr>
                                        <p:cTn id="2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95" y="268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5"/>
                                            </p:cond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2" grpId="1" animBg="1"/>
      <p:bldP spid="18" grpId="0" animBg="1"/>
      <p:bldP spid="19" grpId="0" animBg="1"/>
      <p:bldP spid="20" grpId="0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7910ECC9-946F-44A4-9001-423E1D480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1187" y="441564"/>
            <a:ext cx="8429625" cy="493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INSTANCE &amp; MODEL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94FADF5-DF4E-4BF7-94D0-3E98F7512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70" y="2368293"/>
            <a:ext cx="4389129" cy="2121412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E9038F75-4FA5-4ACE-8160-0D4483C73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180" y="2061996"/>
            <a:ext cx="5965573" cy="3116779"/>
          </a:xfrm>
          <a:prstGeom prst="rect">
            <a:avLst/>
          </a:prstGeom>
        </p:spPr>
      </p:pic>
      <p:cxnSp>
        <p:nvCxnSpPr>
          <p:cNvPr id="8" name="Düz Bağlayıcı 7">
            <a:extLst>
              <a:ext uri="{FF2B5EF4-FFF2-40B4-BE49-F238E27FC236}">
                <a16:creationId xmlns:a16="http://schemas.microsoft.com/office/drawing/2014/main" id="{0FD59952-8618-4D86-B4F2-132342BC132C}"/>
              </a:ext>
            </a:extLst>
          </p:cNvPr>
          <p:cNvCxnSpPr/>
          <p:nvPr/>
        </p:nvCxnSpPr>
        <p:spPr>
          <a:xfrm>
            <a:off x="5454502" y="1446028"/>
            <a:ext cx="0" cy="466769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484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847529" y="188640"/>
            <a:ext cx="8429625" cy="1089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36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KATEGORİZASYON</a:t>
            </a:r>
          </a:p>
        </p:txBody>
      </p:sp>
      <p:cxnSp>
        <p:nvCxnSpPr>
          <p:cNvPr id="5" name="Düz Bağlayıcı 4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ikdörtgen 2"/>
          <p:cNvSpPr/>
          <p:nvPr/>
        </p:nvSpPr>
        <p:spPr>
          <a:xfrm>
            <a:off x="6558455" y="1546957"/>
            <a:ext cx="481373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Unsupervised Learning (</a:t>
            </a:r>
            <a:r>
              <a:rPr lang="en-US" dirty="0" err="1"/>
              <a:t>Denetimsiz</a:t>
            </a:r>
            <a:r>
              <a:rPr lang="en-US" dirty="0"/>
              <a:t> </a:t>
            </a:r>
            <a:r>
              <a:rPr lang="en-US" dirty="0" err="1"/>
              <a:t>Öğrenme</a:t>
            </a:r>
            <a:r>
              <a:rPr lang="en-US" dirty="0"/>
              <a:t>)</a:t>
            </a:r>
          </a:p>
          <a:p>
            <a:r>
              <a:rPr lang="tr-TR" dirty="0"/>
              <a:t>	</a:t>
            </a:r>
            <a:r>
              <a:rPr lang="en-US" dirty="0" err="1"/>
              <a:t>Kümeleme</a:t>
            </a:r>
            <a:endParaRPr lang="en-US" dirty="0"/>
          </a:p>
          <a:p>
            <a:r>
              <a:rPr lang="tr-TR" dirty="0"/>
              <a:t>		</a:t>
            </a:r>
            <a:r>
              <a:rPr lang="en-US" dirty="0" err="1"/>
              <a:t>Kmeans</a:t>
            </a:r>
            <a:endParaRPr lang="en-US" dirty="0"/>
          </a:p>
          <a:p>
            <a:r>
              <a:rPr lang="tr-TR" dirty="0"/>
              <a:t>		</a:t>
            </a:r>
            <a:r>
              <a:rPr lang="en-US" dirty="0" err="1"/>
              <a:t>Hiyerarşik</a:t>
            </a:r>
            <a:r>
              <a:rPr lang="en-US" dirty="0"/>
              <a:t> (</a:t>
            </a:r>
            <a:r>
              <a:rPr lang="en-US" dirty="0" err="1"/>
              <a:t>Dendogram</a:t>
            </a:r>
            <a:r>
              <a:rPr lang="en-US" dirty="0"/>
              <a:t>)	</a:t>
            </a:r>
          </a:p>
          <a:p>
            <a:r>
              <a:rPr lang="tr-TR" dirty="0"/>
              <a:t>		</a:t>
            </a:r>
            <a:r>
              <a:rPr lang="en-US" dirty="0"/>
              <a:t>Self-organizing Maps</a:t>
            </a:r>
          </a:p>
          <a:p>
            <a:r>
              <a:rPr lang="tr-TR" dirty="0"/>
              <a:t>	</a:t>
            </a:r>
            <a:r>
              <a:rPr lang="en-US" dirty="0" err="1"/>
              <a:t>Birliktelik</a:t>
            </a:r>
            <a:r>
              <a:rPr lang="en-US" dirty="0"/>
              <a:t> </a:t>
            </a:r>
            <a:r>
              <a:rPr lang="en-US" dirty="0" err="1"/>
              <a:t>Kural</a:t>
            </a:r>
            <a:r>
              <a:rPr lang="tr-TR" dirty="0"/>
              <a:t>ı (Apriori – </a:t>
            </a:r>
            <a:r>
              <a:rPr lang="tr-TR" dirty="0" err="1"/>
              <a:t>Eclat</a:t>
            </a:r>
            <a:r>
              <a:rPr lang="tr-TR" dirty="0"/>
              <a:t>)</a:t>
            </a:r>
            <a:endParaRPr lang="en-US" dirty="0"/>
          </a:p>
          <a:p>
            <a:r>
              <a:rPr lang="tr-TR" dirty="0"/>
              <a:t>	</a:t>
            </a:r>
            <a:r>
              <a:rPr lang="en-US" dirty="0" err="1"/>
              <a:t>Temel</a:t>
            </a:r>
            <a:r>
              <a:rPr lang="en-US" dirty="0"/>
              <a:t> </a:t>
            </a:r>
            <a:r>
              <a:rPr lang="en-US" dirty="0" err="1"/>
              <a:t>Bileşenler</a:t>
            </a:r>
            <a:r>
              <a:rPr lang="en-US" dirty="0"/>
              <a:t> </a:t>
            </a:r>
            <a:r>
              <a:rPr lang="en-US" dirty="0" err="1"/>
              <a:t>Analizi</a:t>
            </a:r>
            <a:r>
              <a:rPr lang="tr-TR" dirty="0"/>
              <a:t> (PCA)</a:t>
            </a:r>
            <a:endParaRPr lang="en-US" dirty="0"/>
          </a:p>
        </p:txBody>
      </p:sp>
      <p:sp>
        <p:nvSpPr>
          <p:cNvPr id="4" name="Dikdörtgen 3"/>
          <p:cNvSpPr/>
          <p:nvPr/>
        </p:nvSpPr>
        <p:spPr>
          <a:xfrm>
            <a:off x="767255" y="1546957"/>
            <a:ext cx="569660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Supervised Learning (</a:t>
            </a:r>
            <a:r>
              <a:rPr lang="en-US" dirty="0" err="1"/>
              <a:t>Denetimli</a:t>
            </a:r>
            <a:r>
              <a:rPr lang="en-US" dirty="0"/>
              <a:t> </a:t>
            </a:r>
            <a:r>
              <a:rPr lang="en-US" dirty="0" err="1"/>
              <a:t>Öğrenme</a:t>
            </a:r>
            <a:r>
              <a:rPr lang="en-US" dirty="0"/>
              <a:t>)</a:t>
            </a:r>
          </a:p>
          <a:p>
            <a:r>
              <a:rPr lang="tr-TR" dirty="0"/>
              <a:t>	</a:t>
            </a:r>
            <a:r>
              <a:rPr lang="en-US" dirty="0" err="1"/>
              <a:t>Regresyon</a:t>
            </a:r>
            <a:endParaRPr lang="en-US" dirty="0"/>
          </a:p>
          <a:p>
            <a:r>
              <a:rPr lang="tr-TR" dirty="0"/>
              <a:t>	</a:t>
            </a:r>
            <a:r>
              <a:rPr lang="en-US" dirty="0" err="1"/>
              <a:t>Sınıflandırma</a:t>
            </a:r>
            <a:endParaRPr lang="en-US" dirty="0"/>
          </a:p>
          <a:p>
            <a:r>
              <a:rPr lang="tr-TR" dirty="0"/>
              <a:t>		</a:t>
            </a:r>
            <a:r>
              <a:rPr lang="en-US" dirty="0" err="1"/>
              <a:t>Karar</a:t>
            </a:r>
            <a:r>
              <a:rPr lang="en-US" dirty="0"/>
              <a:t> </a:t>
            </a:r>
            <a:r>
              <a:rPr lang="en-US" dirty="0" err="1"/>
              <a:t>Ağaçları</a:t>
            </a:r>
            <a:endParaRPr lang="en-US" dirty="0"/>
          </a:p>
          <a:p>
            <a:r>
              <a:rPr lang="tr-TR" dirty="0"/>
              <a:t>		</a:t>
            </a:r>
            <a:r>
              <a:rPr lang="en-US" dirty="0"/>
              <a:t>Random Forests</a:t>
            </a:r>
          </a:p>
          <a:p>
            <a:r>
              <a:rPr lang="tr-TR" dirty="0"/>
              <a:t>		</a:t>
            </a:r>
            <a:r>
              <a:rPr lang="en-US" dirty="0" err="1"/>
              <a:t>Lojistik</a:t>
            </a:r>
            <a:r>
              <a:rPr lang="en-US" dirty="0"/>
              <a:t> </a:t>
            </a:r>
            <a:r>
              <a:rPr lang="en-US" dirty="0" err="1"/>
              <a:t>Regresyon</a:t>
            </a:r>
            <a:endParaRPr lang="en-US" dirty="0"/>
          </a:p>
          <a:p>
            <a:r>
              <a:rPr lang="tr-TR" dirty="0"/>
              <a:t>		</a:t>
            </a:r>
            <a:r>
              <a:rPr lang="en-US" dirty="0" err="1"/>
              <a:t>En</a:t>
            </a:r>
            <a:r>
              <a:rPr lang="en-US" dirty="0"/>
              <a:t> Yakın </a:t>
            </a:r>
            <a:r>
              <a:rPr lang="en-US" dirty="0" err="1"/>
              <a:t>Komşu</a:t>
            </a:r>
            <a:endParaRPr lang="en-US" dirty="0"/>
          </a:p>
          <a:p>
            <a:r>
              <a:rPr lang="tr-TR" dirty="0"/>
              <a:t>		</a:t>
            </a:r>
            <a:r>
              <a:rPr lang="en-US" dirty="0"/>
              <a:t>Naive Bayes</a:t>
            </a:r>
          </a:p>
          <a:p>
            <a:r>
              <a:rPr lang="tr-TR" dirty="0"/>
              <a:t>		</a:t>
            </a:r>
            <a:r>
              <a:rPr lang="en-US" dirty="0"/>
              <a:t>Support Vector Machines</a:t>
            </a:r>
          </a:p>
          <a:p>
            <a:r>
              <a:rPr lang="tr-TR" dirty="0"/>
              <a:t>	</a:t>
            </a:r>
            <a:r>
              <a:rPr lang="en-US" dirty="0"/>
              <a:t>Reinforcement Learning (</a:t>
            </a:r>
            <a:r>
              <a:rPr lang="en-US" dirty="0" err="1"/>
              <a:t>Pekiştirmeli</a:t>
            </a:r>
            <a:r>
              <a:rPr lang="en-US" dirty="0"/>
              <a:t> </a:t>
            </a:r>
            <a:r>
              <a:rPr lang="en-US" dirty="0" err="1"/>
              <a:t>Öğrenme</a:t>
            </a:r>
            <a:r>
              <a:rPr lang="en-US" dirty="0"/>
              <a:t>)</a:t>
            </a:r>
          </a:p>
          <a:p>
            <a:r>
              <a:rPr lang="tr-TR" dirty="0"/>
              <a:t>	</a:t>
            </a:r>
            <a:r>
              <a:rPr lang="en-US" dirty="0"/>
              <a:t>Markov Decision Process</a:t>
            </a:r>
          </a:p>
          <a:p>
            <a:r>
              <a:rPr lang="tr-TR" dirty="0"/>
              <a:t>	</a:t>
            </a:r>
            <a:r>
              <a:rPr lang="en-US" dirty="0"/>
              <a:t>Deep Learning (</a:t>
            </a:r>
            <a:r>
              <a:rPr lang="en-US" dirty="0" err="1"/>
              <a:t>Derin</a:t>
            </a:r>
            <a:r>
              <a:rPr lang="en-US" dirty="0"/>
              <a:t> </a:t>
            </a:r>
            <a:r>
              <a:rPr lang="en-US" dirty="0" err="1"/>
              <a:t>Öğrenme</a:t>
            </a:r>
            <a:r>
              <a:rPr lang="en-US" dirty="0"/>
              <a:t>)</a:t>
            </a:r>
          </a:p>
          <a:p>
            <a:r>
              <a:rPr lang="tr-TR" dirty="0"/>
              <a:t>	</a:t>
            </a:r>
            <a:r>
              <a:rPr lang="en-US" dirty="0" err="1"/>
              <a:t>Yapay</a:t>
            </a:r>
            <a:r>
              <a:rPr lang="en-US" dirty="0"/>
              <a:t> </a:t>
            </a:r>
            <a:r>
              <a:rPr lang="en-US" dirty="0" err="1"/>
              <a:t>Sinir</a:t>
            </a:r>
            <a:r>
              <a:rPr lang="en-US" dirty="0"/>
              <a:t> </a:t>
            </a:r>
            <a:r>
              <a:rPr lang="en-US" dirty="0" err="1"/>
              <a:t>Ağları</a:t>
            </a:r>
            <a:r>
              <a:rPr lang="en-US" dirty="0"/>
              <a:t> (Neural Networks)</a:t>
            </a:r>
          </a:p>
        </p:txBody>
      </p:sp>
    </p:spTree>
    <p:extLst>
      <p:ext uri="{BB962C8B-B14F-4D97-AF65-F5344CB8AC3E}">
        <p14:creationId xmlns:p14="http://schemas.microsoft.com/office/powerpoint/2010/main" val="483440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2639617" y="335887"/>
            <a:ext cx="7637537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SUPERVISED LEARNING (DENETİMLİ ÖĞRENME)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138" y="2003161"/>
            <a:ext cx="2426803" cy="1689661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5231904" y="5157193"/>
            <a:ext cx="8640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0" dirty="0">
                <a:latin typeface="Blackadder ITC" panose="04020505051007020D02" pitchFamily="82" charset="0"/>
              </a:rPr>
              <a:t>B</a:t>
            </a:r>
          </a:p>
        </p:txBody>
      </p:sp>
      <p:sp>
        <p:nvSpPr>
          <p:cNvPr id="6" name="Sağ Ok 5"/>
          <p:cNvSpPr/>
          <p:nvPr/>
        </p:nvSpPr>
        <p:spPr>
          <a:xfrm>
            <a:off x="3802501" y="2523955"/>
            <a:ext cx="1008112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26"/>
          <a:stretch/>
        </p:blipFill>
        <p:spPr>
          <a:xfrm>
            <a:off x="1958777" y="1683145"/>
            <a:ext cx="1800200" cy="2329695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26"/>
          <a:stretch/>
        </p:blipFill>
        <p:spPr>
          <a:xfrm>
            <a:off x="1958777" y="4293097"/>
            <a:ext cx="1800200" cy="2329695"/>
          </a:xfrm>
          <a:prstGeom prst="rect">
            <a:avLst/>
          </a:prstGeom>
        </p:spPr>
      </p:pic>
      <p:sp>
        <p:nvSpPr>
          <p:cNvPr id="9" name="Sağ Ok 8"/>
          <p:cNvSpPr/>
          <p:nvPr/>
        </p:nvSpPr>
        <p:spPr>
          <a:xfrm>
            <a:off x="3935760" y="5393727"/>
            <a:ext cx="1008112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Sağ Ok 9"/>
          <p:cNvSpPr/>
          <p:nvPr/>
        </p:nvSpPr>
        <p:spPr>
          <a:xfrm>
            <a:off x="6785489" y="5393726"/>
            <a:ext cx="1008112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Metin kutusu 10"/>
          <p:cNvSpPr txBox="1"/>
          <p:nvPr/>
        </p:nvSpPr>
        <p:spPr>
          <a:xfrm>
            <a:off x="8393832" y="5056044"/>
            <a:ext cx="8640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2" name="Sağ Ok 11"/>
          <p:cNvSpPr/>
          <p:nvPr/>
        </p:nvSpPr>
        <p:spPr>
          <a:xfrm>
            <a:off x="7450676" y="2470489"/>
            <a:ext cx="1008112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Metin kutusu 12"/>
          <p:cNvSpPr txBox="1"/>
          <p:nvPr/>
        </p:nvSpPr>
        <p:spPr>
          <a:xfrm>
            <a:off x="8657385" y="2470490"/>
            <a:ext cx="1441336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</a:t>
            </a:r>
          </a:p>
        </p:txBody>
      </p:sp>
      <p:sp>
        <p:nvSpPr>
          <p:cNvPr id="14" name="Metin kutusu 13"/>
          <p:cNvSpPr txBox="1"/>
          <p:nvPr/>
        </p:nvSpPr>
        <p:spPr>
          <a:xfrm>
            <a:off x="5663952" y="4346082"/>
            <a:ext cx="432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3302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9" grpId="0" animBg="1"/>
      <p:bldP spid="10" grpId="0" animBg="1"/>
      <p:bldP spid="11" grpId="0"/>
      <p:bldP spid="12" grpId="0" animBg="1"/>
      <p:bldP spid="13" grpId="0" animBg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/>
          <p:cNvSpPr/>
          <p:nvPr/>
        </p:nvSpPr>
        <p:spPr>
          <a:xfrm>
            <a:off x="1102217" y="1994843"/>
            <a:ext cx="3525474" cy="21698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Bilgisayarlar yardımıyla veriye dayalı öğrenmeyi olanaklı kılan algoritmaların tasarım ve geliştirme süreçlerini konu edinen bir bilim dalıdır. </a:t>
            </a: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653" y="1772817"/>
            <a:ext cx="4762500" cy="3571875"/>
          </a:xfrm>
          <a:prstGeom prst="rect">
            <a:avLst/>
          </a:prstGeom>
        </p:spPr>
      </p:pic>
      <p:sp>
        <p:nvSpPr>
          <p:cNvPr id="5" name="Unvan 1"/>
          <p:cNvSpPr txBox="1">
            <a:spLocks/>
          </p:cNvSpPr>
          <p:nvPr/>
        </p:nvSpPr>
        <p:spPr>
          <a:xfrm>
            <a:off x="1363130" y="398780"/>
            <a:ext cx="9144000" cy="6759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Machine Learning</a:t>
            </a:r>
            <a:endParaRPr lang="en-US" sz="42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Düz Bağlayıcı 5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2616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" t="17682" r="1044" b="13356"/>
          <a:stretch/>
        </p:blipFill>
        <p:spPr>
          <a:xfrm>
            <a:off x="2423592" y="2276872"/>
            <a:ext cx="7857540" cy="2808312"/>
          </a:xfrm>
          <a:prstGeom prst="rect">
            <a:avLst/>
          </a:prstGeom>
        </p:spPr>
      </p:pic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1527979" y="404664"/>
            <a:ext cx="8753153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UNSUPERVISED LEARNING (DENETİMSİZ ÖĞRENME)</a:t>
            </a:r>
          </a:p>
        </p:txBody>
      </p:sp>
      <p:cxnSp>
        <p:nvCxnSpPr>
          <p:cNvPr id="5" name="Düz Bağlayıcı 4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506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898118" y="2546767"/>
            <a:ext cx="8429625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SUPERVISED LEARNING (DENETİMLİ ÖĞRENME) METODLARI</a:t>
            </a:r>
          </a:p>
        </p:txBody>
      </p:sp>
      <p:cxnSp>
        <p:nvCxnSpPr>
          <p:cNvPr id="3" name="Düz Bağlayıcı 2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2429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927648" y="184285"/>
            <a:ext cx="5796136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REGRESYON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476672"/>
            <a:ext cx="9144000" cy="605028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456040" y="2788125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" name="Oval 4"/>
          <p:cNvSpPr/>
          <p:nvPr/>
        </p:nvSpPr>
        <p:spPr>
          <a:xfrm>
            <a:off x="6457782" y="3238469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7" name="Düz Bağlayıcı 6"/>
          <p:cNvCxnSpPr>
            <a:stCxn id="4" idx="4"/>
            <a:endCxn id="5" idx="0"/>
          </p:cNvCxnSpPr>
          <p:nvPr/>
        </p:nvCxnSpPr>
        <p:spPr>
          <a:xfrm>
            <a:off x="6528048" y="2932141"/>
            <a:ext cx="1742" cy="306328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Metin kutusu 10"/>
          <p:cNvSpPr txBox="1"/>
          <p:nvPr/>
        </p:nvSpPr>
        <p:spPr>
          <a:xfrm>
            <a:off x="6384032" y="2420889"/>
            <a:ext cx="288032" cy="367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?</a:t>
            </a:r>
          </a:p>
        </p:txBody>
      </p:sp>
      <p:sp>
        <p:nvSpPr>
          <p:cNvPr id="13" name="Metin kutusu 12"/>
          <p:cNvSpPr txBox="1"/>
          <p:nvPr/>
        </p:nvSpPr>
        <p:spPr>
          <a:xfrm>
            <a:off x="7896200" y="5085184"/>
            <a:ext cx="230425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latin typeface="Consolas" panose="020B0609020204030204" pitchFamily="49" charset="0"/>
                <a:cs typeface="Consolas" panose="020B0609020204030204" pitchFamily="49" charset="0"/>
              </a:rPr>
              <a:t>Y = 0.125X + 5</a:t>
            </a:r>
          </a:p>
        </p:txBody>
      </p:sp>
    </p:spTree>
    <p:extLst>
      <p:ext uri="{BB962C8B-B14F-4D97-AF65-F5344CB8AC3E}">
        <p14:creationId xmlns:p14="http://schemas.microsoft.com/office/powerpoint/2010/main" val="182349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927648" y="184285"/>
            <a:ext cx="5796136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KARAR AĞACI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80729"/>
            <a:ext cx="9144000" cy="5049795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273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757800" y="116633"/>
            <a:ext cx="4318301" cy="3240359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21"/>
          <a:stretch/>
        </p:blipFill>
        <p:spPr>
          <a:xfrm>
            <a:off x="6799468" y="2287867"/>
            <a:ext cx="4012548" cy="3552449"/>
          </a:xfrm>
          <a:prstGeom prst="rect">
            <a:avLst/>
          </a:prstGeom>
        </p:spPr>
      </p:pic>
      <p:sp>
        <p:nvSpPr>
          <p:cNvPr id="6" name="Yukarı Bükülü Ok 5"/>
          <p:cNvSpPr/>
          <p:nvPr/>
        </p:nvSpPr>
        <p:spPr>
          <a:xfrm rot="5400000">
            <a:off x="5060470" y="3312325"/>
            <a:ext cx="1368152" cy="145733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5015880" y="476672"/>
            <a:ext cx="5796136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KARAR AĞACI</a:t>
            </a:r>
          </a:p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ÖRNEK</a:t>
            </a:r>
          </a:p>
        </p:txBody>
      </p:sp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3223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2927648" y="184285"/>
            <a:ext cx="5796136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RANDOM FOREST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9" r="12594"/>
          <a:stretch/>
        </p:blipFill>
        <p:spPr>
          <a:xfrm flipH="1">
            <a:off x="1991113" y="2243953"/>
            <a:ext cx="1656184" cy="2933172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3" r="16532"/>
          <a:stretch/>
        </p:blipFill>
        <p:spPr>
          <a:xfrm>
            <a:off x="8184233" y="2494651"/>
            <a:ext cx="2356117" cy="2954999"/>
          </a:xfrm>
          <a:prstGeom prst="rect">
            <a:avLst/>
          </a:prstGeom>
        </p:spPr>
      </p:pic>
      <p:sp>
        <p:nvSpPr>
          <p:cNvPr id="17" name="Sağ Ok 16"/>
          <p:cNvSpPr/>
          <p:nvPr/>
        </p:nvSpPr>
        <p:spPr>
          <a:xfrm rot="1690105">
            <a:off x="5774206" y="2526872"/>
            <a:ext cx="1152129" cy="366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Sağ Ok 17"/>
          <p:cNvSpPr/>
          <p:nvPr/>
        </p:nvSpPr>
        <p:spPr>
          <a:xfrm>
            <a:off x="5710859" y="3782763"/>
            <a:ext cx="1152129" cy="366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9" name="Sağ Ok 18"/>
          <p:cNvSpPr/>
          <p:nvPr/>
        </p:nvSpPr>
        <p:spPr>
          <a:xfrm rot="19609303">
            <a:off x="5854225" y="4994470"/>
            <a:ext cx="1152129" cy="366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0" name="Metin kutusu 19"/>
          <p:cNvSpPr txBox="1"/>
          <p:nvPr/>
        </p:nvSpPr>
        <p:spPr>
          <a:xfrm>
            <a:off x="7007004" y="3710539"/>
            <a:ext cx="1108467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OYNA</a:t>
            </a:r>
          </a:p>
        </p:txBody>
      </p:sp>
      <p:sp>
        <p:nvSpPr>
          <p:cNvPr id="21" name="Metin kutusu 20"/>
          <p:cNvSpPr txBox="1"/>
          <p:nvPr/>
        </p:nvSpPr>
        <p:spPr>
          <a:xfrm>
            <a:off x="1801393" y="1585011"/>
            <a:ext cx="2035624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b="1" dirty="0">
                <a:solidFill>
                  <a:srgbClr val="00B050"/>
                </a:solidFill>
              </a:rPr>
              <a:t>BU HAVADA GOLF OYNANIR MI?</a:t>
            </a:r>
          </a:p>
        </p:txBody>
      </p:sp>
      <p:grpSp>
        <p:nvGrpSpPr>
          <p:cNvPr id="27" name="Grup 26"/>
          <p:cNvGrpSpPr/>
          <p:nvPr/>
        </p:nvGrpSpPr>
        <p:grpSpPr>
          <a:xfrm>
            <a:off x="4405115" y="1078824"/>
            <a:ext cx="1327599" cy="1540776"/>
            <a:chOff x="2881114" y="1078824"/>
            <a:chExt cx="1327599" cy="1540776"/>
          </a:xfrm>
        </p:grpSpPr>
        <p:grpSp>
          <p:nvGrpSpPr>
            <p:cNvPr id="10" name="Grup 9"/>
            <p:cNvGrpSpPr/>
            <p:nvPr/>
          </p:nvGrpSpPr>
          <p:grpSpPr>
            <a:xfrm>
              <a:off x="2915816" y="1196752"/>
              <a:ext cx="1292897" cy="1422848"/>
              <a:chOff x="2915816" y="1186298"/>
              <a:chExt cx="1292897" cy="1433302"/>
            </a:xfrm>
          </p:grpSpPr>
          <p:pic>
            <p:nvPicPr>
              <p:cNvPr id="7" name="Resim 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5816" y="1186298"/>
                <a:ext cx="1292897" cy="1433302"/>
              </a:xfrm>
              <a:prstGeom prst="rect">
                <a:avLst/>
              </a:prstGeom>
            </p:spPr>
          </p:pic>
          <p:sp>
            <p:nvSpPr>
              <p:cNvPr id="9" name="Metin kutusu 8"/>
              <p:cNvSpPr txBox="1"/>
              <p:nvPr/>
            </p:nvSpPr>
            <p:spPr>
              <a:xfrm>
                <a:off x="2932105" y="2132856"/>
                <a:ext cx="792088" cy="3693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b="1" dirty="0">
                    <a:solidFill>
                      <a:srgbClr val="00B050"/>
                    </a:solidFill>
                  </a:rPr>
                  <a:t>OYNA</a:t>
                </a:r>
              </a:p>
            </p:txBody>
          </p:sp>
        </p:grpSp>
        <p:sp>
          <p:nvSpPr>
            <p:cNvPr id="22" name="Metin kutusu 21"/>
            <p:cNvSpPr txBox="1"/>
            <p:nvPr/>
          </p:nvSpPr>
          <p:spPr>
            <a:xfrm>
              <a:off x="2881114" y="1078824"/>
              <a:ext cx="792088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1200" b="1" dirty="0">
                  <a:solidFill>
                    <a:srgbClr val="00B050"/>
                  </a:solidFill>
                </a:rPr>
                <a:t>Ağaç-1</a:t>
              </a:r>
            </a:p>
          </p:txBody>
        </p:sp>
      </p:grpSp>
      <p:grpSp>
        <p:nvGrpSpPr>
          <p:cNvPr id="26" name="Grup 25"/>
          <p:cNvGrpSpPr/>
          <p:nvPr/>
        </p:nvGrpSpPr>
        <p:grpSpPr>
          <a:xfrm>
            <a:off x="4439385" y="2800684"/>
            <a:ext cx="1368582" cy="1469995"/>
            <a:chOff x="2915385" y="2800683"/>
            <a:chExt cx="1368582" cy="1469995"/>
          </a:xfrm>
        </p:grpSpPr>
        <p:grpSp>
          <p:nvGrpSpPr>
            <p:cNvPr id="11" name="Grup 10"/>
            <p:cNvGrpSpPr/>
            <p:nvPr/>
          </p:nvGrpSpPr>
          <p:grpSpPr>
            <a:xfrm>
              <a:off x="2991070" y="2847830"/>
              <a:ext cx="1292897" cy="1422848"/>
              <a:chOff x="2915816" y="1186298"/>
              <a:chExt cx="1292897" cy="1433302"/>
            </a:xfrm>
          </p:grpSpPr>
          <p:pic>
            <p:nvPicPr>
              <p:cNvPr id="12" name="Resim 1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5816" y="1186298"/>
                <a:ext cx="1292897" cy="1433302"/>
              </a:xfrm>
              <a:prstGeom prst="rect">
                <a:avLst/>
              </a:prstGeom>
            </p:spPr>
          </p:pic>
          <p:sp>
            <p:nvSpPr>
              <p:cNvPr id="13" name="Metin kutusu 12"/>
              <p:cNvSpPr txBox="1"/>
              <p:nvPr/>
            </p:nvSpPr>
            <p:spPr>
              <a:xfrm>
                <a:off x="2932104" y="2132856"/>
                <a:ext cx="1132593" cy="3720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b="1" dirty="0">
                    <a:solidFill>
                      <a:srgbClr val="FF0000"/>
                    </a:solidFill>
                  </a:rPr>
                  <a:t>OYNAMA</a:t>
                </a:r>
              </a:p>
            </p:txBody>
          </p:sp>
        </p:grpSp>
        <p:sp>
          <p:nvSpPr>
            <p:cNvPr id="23" name="Metin kutusu 22"/>
            <p:cNvSpPr txBox="1"/>
            <p:nvPr/>
          </p:nvSpPr>
          <p:spPr>
            <a:xfrm>
              <a:off x="2915385" y="2800683"/>
              <a:ext cx="792088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1200" b="1" dirty="0">
                  <a:solidFill>
                    <a:srgbClr val="00B050"/>
                  </a:solidFill>
                </a:rPr>
                <a:t>Ağaç-2</a:t>
              </a:r>
            </a:p>
          </p:txBody>
        </p:sp>
      </p:grpSp>
      <p:grpSp>
        <p:nvGrpSpPr>
          <p:cNvPr id="25" name="Grup 24"/>
          <p:cNvGrpSpPr/>
          <p:nvPr/>
        </p:nvGrpSpPr>
        <p:grpSpPr>
          <a:xfrm>
            <a:off x="4466873" y="4706817"/>
            <a:ext cx="1364657" cy="1422848"/>
            <a:chOff x="2942872" y="4706817"/>
            <a:chExt cx="1364657" cy="1422848"/>
          </a:xfrm>
        </p:grpSpPr>
        <p:grpSp>
          <p:nvGrpSpPr>
            <p:cNvPr id="14" name="Grup 13"/>
            <p:cNvGrpSpPr/>
            <p:nvPr/>
          </p:nvGrpSpPr>
          <p:grpSpPr>
            <a:xfrm>
              <a:off x="3014632" y="4706817"/>
              <a:ext cx="1292897" cy="1422848"/>
              <a:chOff x="2915816" y="1186298"/>
              <a:chExt cx="1292897" cy="1433302"/>
            </a:xfrm>
          </p:grpSpPr>
          <p:pic>
            <p:nvPicPr>
              <p:cNvPr id="15" name="Resim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5816" y="1186298"/>
                <a:ext cx="1292897" cy="1433302"/>
              </a:xfrm>
              <a:prstGeom prst="rect">
                <a:avLst/>
              </a:prstGeom>
            </p:spPr>
          </p:pic>
          <p:sp>
            <p:nvSpPr>
              <p:cNvPr id="16" name="Metin kutusu 15"/>
              <p:cNvSpPr txBox="1"/>
              <p:nvPr/>
            </p:nvSpPr>
            <p:spPr>
              <a:xfrm>
                <a:off x="2932105" y="2132856"/>
                <a:ext cx="792088" cy="3693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b="1" dirty="0">
                    <a:solidFill>
                      <a:srgbClr val="00B050"/>
                    </a:solidFill>
                  </a:rPr>
                  <a:t>OYNA</a:t>
                </a:r>
              </a:p>
            </p:txBody>
          </p:sp>
        </p:grpSp>
        <p:sp>
          <p:nvSpPr>
            <p:cNvPr id="24" name="Metin kutusu 23"/>
            <p:cNvSpPr txBox="1"/>
            <p:nvPr/>
          </p:nvSpPr>
          <p:spPr>
            <a:xfrm>
              <a:off x="2942872" y="4706817"/>
              <a:ext cx="792088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1200" b="1" dirty="0">
                  <a:solidFill>
                    <a:srgbClr val="00B050"/>
                  </a:solidFill>
                </a:rPr>
                <a:t>Ağaç-3</a:t>
              </a:r>
            </a:p>
          </p:txBody>
        </p:sp>
      </p:grpSp>
      <p:cxnSp>
        <p:nvCxnSpPr>
          <p:cNvPr id="28" name="Düz Bağlayıcı 27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33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927648" y="184285"/>
            <a:ext cx="5796136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LOJİSTİK REGRESYON</a:t>
            </a: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" t="7411" b="6132"/>
          <a:stretch/>
        </p:blipFill>
        <p:spPr>
          <a:xfrm>
            <a:off x="1919537" y="1628800"/>
            <a:ext cx="8472829" cy="4032448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926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927648" y="184285"/>
            <a:ext cx="5796136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LOJİSTİK REGRESYON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09"/>
          <a:stretch/>
        </p:blipFill>
        <p:spPr>
          <a:xfrm>
            <a:off x="2063552" y="1124744"/>
            <a:ext cx="7797800" cy="4666456"/>
          </a:xfrm>
          <a:prstGeom prst="rect">
            <a:avLst/>
          </a:prstGeom>
        </p:spPr>
      </p:pic>
      <p:cxnSp>
        <p:nvCxnSpPr>
          <p:cNvPr id="5" name="Düz Bağlayıcı 4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180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483967" y="442765"/>
            <a:ext cx="7698060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NAIVE BAYES TEOREMİ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7" y="1556792"/>
            <a:ext cx="8106841" cy="3744416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914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351584" y="476673"/>
            <a:ext cx="7128792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SUPPORT VECTOR MACHINES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9" t="8455" r="8751" b="3729"/>
          <a:stretch/>
        </p:blipFill>
        <p:spPr>
          <a:xfrm>
            <a:off x="3492500" y="1177276"/>
            <a:ext cx="5651500" cy="4538327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645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van 1"/>
          <p:cNvSpPr txBox="1">
            <a:spLocks/>
          </p:cNvSpPr>
          <p:nvPr/>
        </p:nvSpPr>
        <p:spPr>
          <a:xfrm>
            <a:off x="1363130" y="398780"/>
            <a:ext cx="9144000" cy="6759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Neden Machine Learning?</a:t>
            </a:r>
            <a:endParaRPr lang="en-US" sz="42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E883A5CF-C753-4A60-A101-6F0BB8D09B77}"/>
              </a:ext>
            </a:extLst>
          </p:cNvPr>
          <p:cNvSpPr/>
          <p:nvPr/>
        </p:nvSpPr>
        <p:spPr>
          <a:xfrm>
            <a:off x="2670934" y="1406467"/>
            <a:ext cx="65283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dirty="0">
                <a:latin typeface="Roboto"/>
              </a:rPr>
              <a:t>Bir e-postanın </a:t>
            </a:r>
            <a:r>
              <a:rPr lang="tr-TR" sz="2800" dirty="0" err="1">
                <a:latin typeface="Roboto"/>
              </a:rPr>
              <a:t>spam</a:t>
            </a:r>
            <a:r>
              <a:rPr lang="tr-TR" sz="2800" dirty="0">
                <a:latin typeface="Roboto"/>
              </a:rPr>
              <a:t> olup olmadığını programlayarak ayırt etmeye çalışın?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B93F42B5-2722-4D1B-8E8D-994FC9978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550" y="2692287"/>
            <a:ext cx="339090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0320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881187" y="2070013"/>
            <a:ext cx="8429625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UNSUPERVISED LEARNING (DENETİMSİZ ÖĞRENME) METODLARI</a:t>
            </a:r>
          </a:p>
        </p:txBody>
      </p:sp>
      <p:cxnSp>
        <p:nvCxnSpPr>
          <p:cNvPr id="3" name="Düz Bağlayıcı 2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1093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351584" y="476673"/>
            <a:ext cx="7128792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K-ORTALAMALAR KÜMELEME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1" t="6755" r="7102" b="4038"/>
          <a:stretch/>
        </p:blipFill>
        <p:spPr>
          <a:xfrm>
            <a:off x="2711624" y="1015282"/>
            <a:ext cx="7076968" cy="4833389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2119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364954" y="344537"/>
            <a:ext cx="7782345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K-ORTALAMALAR KÜMELEME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1250061"/>
            <a:ext cx="2337830" cy="1944216"/>
          </a:xfrm>
          <a:prstGeom prst="rect">
            <a:avLst/>
          </a:prstGeom>
        </p:spPr>
      </p:pic>
      <p:sp>
        <p:nvSpPr>
          <p:cNvPr id="4" name="Sağ Ok 3"/>
          <p:cNvSpPr/>
          <p:nvPr/>
        </p:nvSpPr>
        <p:spPr>
          <a:xfrm>
            <a:off x="4185358" y="2060635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89" y="1296798"/>
            <a:ext cx="2382983" cy="1850743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9" y="1263065"/>
            <a:ext cx="2493095" cy="1931212"/>
          </a:xfrm>
          <a:prstGeom prst="rect">
            <a:avLst/>
          </a:prstGeom>
        </p:spPr>
      </p:pic>
      <p:sp>
        <p:nvSpPr>
          <p:cNvPr id="7" name="Sağ Ok 6"/>
          <p:cNvSpPr/>
          <p:nvPr/>
        </p:nvSpPr>
        <p:spPr>
          <a:xfrm>
            <a:off x="7321815" y="2060635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103" y="4028481"/>
            <a:ext cx="2709119" cy="2184482"/>
          </a:xfrm>
          <a:prstGeom prst="rect">
            <a:avLst/>
          </a:prstGeom>
        </p:spPr>
      </p:pic>
      <p:sp>
        <p:nvSpPr>
          <p:cNvPr id="9" name="Sağ Ok 8"/>
          <p:cNvSpPr/>
          <p:nvPr/>
        </p:nvSpPr>
        <p:spPr>
          <a:xfrm rot="6129526">
            <a:off x="9000541" y="3563666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Sağ Ok 9"/>
          <p:cNvSpPr/>
          <p:nvPr/>
        </p:nvSpPr>
        <p:spPr>
          <a:xfrm rot="10800000">
            <a:off x="6121089" y="4793827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1" name="Resim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954" y="3599465"/>
            <a:ext cx="3027375" cy="2510005"/>
          </a:xfrm>
          <a:prstGeom prst="rect">
            <a:avLst/>
          </a:prstGeom>
        </p:spPr>
      </p:pic>
      <p:cxnSp>
        <p:nvCxnSpPr>
          <p:cNvPr id="12" name="Düz Bağlayıcı 11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11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063552" y="332656"/>
            <a:ext cx="7848872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PRINCIPAL COMPONENT ANALYSIS </a:t>
            </a:r>
          </a:p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(TEMEL BİLEŞENLER ANALİZİ)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97" y="1628800"/>
            <a:ext cx="7035782" cy="4032448"/>
          </a:xfrm>
          <a:prstGeom prst="rect">
            <a:avLst/>
          </a:prstGeom>
        </p:spPr>
      </p:pic>
      <p:cxnSp>
        <p:nvCxnSpPr>
          <p:cNvPr id="5" name="Düz Bağlayıcı 4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8341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702439" y="2420888"/>
            <a:ext cx="8429625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DEEP LEARNING</a:t>
            </a:r>
          </a:p>
        </p:txBody>
      </p:sp>
      <p:cxnSp>
        <p:nvCxnSpPr>
          <p:cNvPr id="3" name="Düz Bağlayıcı 2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4342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954" y="588999"/>
            <a:ext cx="5340068" cy="2286217"/>
          </a:xfrm>
          <a:prstGeom prst="rect">
            <a:avLst/>
          </a:prstGeom>
        </p:spPr>
      </p:pic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1241264" y="0"/>
            <a:ext cx="9493448" cy="679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YAPAY SİNİR AĞLARI (NEURAL NETWORKS)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9" b="919"/>
          <a:stretch/>
        </p:blipFill>
        <p:spPr>
          <a:xfrm>
            <a:off x="2423592" y="2875215"/>
            <a:ext cx="6888392" cy="3816424"/>
          </a:xfrm>
          <a:prstGeom prst="rect">
            <a:avLst/>
          </a:prstGeom>
        </p:spPr>
      </p:pic>
      <p:cxnSp>
        <p:nvCxnSpPr>
          <p:cNvPr id="6" name="Düz Bağlayıcı 5"/>
          <p:cNvCxnSpPr/>
          <p:nvPr/>
        </p:nvCxnSpPr>
        <p:spPr>
          <a:xfrm>
            <a:off x="1524000" y="2875215"/>
            <a:ext cx="9144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74015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135561" y="548557"/>
            <a:ext cx="7848872" cy="679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DEEP LEARNING (DERİN ÖĞRENME)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1" y="2132856"/>
            <a:ext cx="8057111" cy="3024336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4366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063552" y="332657"/>
            <a:ext cx="7848872" cy="679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DEEP LEARNING (DERİN ÖĞRENME)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9" y="1844824"/>
            <a:ext cx="6600825" cy="3219450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3521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679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DESCRIPTIVE, PREDICTIVE, PRESCRIPTIVE</a:t>
            </a:r>
          </a:p>
        </p:txBody>
      </p:sp>
      <p:sp>
        <p:nvSpPr>
          <p:cNvPr id="6" name="Dikdörtgen 5"/>
          <p:cNvSpPr/>
          <p:nvPr/>
        </p:nvSpPr>
        <p:spPr>
          <a:xfrm>
            <a:off x="2426516" y="1050613"/>
            <a:ext cx="727280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Descriptive</a:t>
            </a: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Olanı tanımlar, görselleştirir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 err="1">
                <a:latin typeface="Arial" panose="020B0604020202020204" pitchFamily="34" charset="0"/>
                <a:cs typeface="Arial" panose="020B0604020202020204" pitchFamily="34" charset="0"/>
              </a:rPr>
              <a:t>Aggregations</a:t>
            </a: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OLAP Küpleri,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Dashboard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Predictive</a:t>
            </a: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Tahmin,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Öngörme,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Trafik yoğunluğu tahmini, 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Prescriptive</a:t>
            </a: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Tahmine ilave olarak alınacak önlemi söyleme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Trafik yoğunluğunda daha iyi yol önerme</a:t>
            </a:r>
          </a:p>
        </p:txBody>
      </p:sp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1149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01"/>
          <a:stretch/>
        </p:blipFill>
        <p:spPr>
          <a:xfrm>
            <a:off x="1946189" y="855876"/>
            <a:ext cx="8232301" cy="5205225"/>
          </a:xfrm>
          <a:prstGeom prst="rect">
            <a:avLst/>
          </a:prstGeom>
        </p:spPr>
      </p:pic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679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DESCRIPTIVE, PREDICTIVE, PRESCRIPTIVE</a:t>
            </a:r>
          </a:p>
        </p:txBody>
      </p:sp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613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van 1"/>
          <p:cNvSpPr txBox="1">
            <a:spLocks/>
          </p:cNvSpPr>
          <p:nvPr/>
        </p:nvSpPr>
        <p:spPr>
          <a:xfrm>
            <a:off x="1363130" y="398780"/>
            <a:ext cx="9144000" cy="6759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Neden Machine Learning?</a:t>
            </a:r>
            <a:endParaRPr lang="en-US" sz="42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E883A5CF-C753-4A60-A101-6F0BB8D09B77}"/>
              </a:ext>
            </a:extLst>
          </p:cNvPr>
          <p:cNvSpPr/>
          <p:nvPr/>
        </p:nvSpPr>
        <p:spPr>
          <a:xfrm>
            <a:off x="2670934" y="1406467"/>
            <a:ext cx="652839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dirty="0">
                <a:latin typeface="Roboto"/>
              </a:rPr>
              <a:t>Elimde </a:t>
            </a:r>
            <a:r>
              <a:rPr lang="tr-TR" sz="2800" dirty="0" err="1">
                <a:latin typeface="Roboto"/>
              </a:rPr>
              <a:t>spam</a:t>
            </a:r>
            <a:r>
              <a:rPr lang="tr-TR" sz="2800" dirty="0">
                <a:latin typeface="Roboto"/>
              </a:rPr>
              <a:t> olduğunu bildiğim e-postalar var ancak bu sonucu bulacak kuralları nasıl belirleyeceğim?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2655BAF2-B23D-4AB4-AB78-8E5E7B2215A5}"/>
              </a:ext>
            </a:extLst>
          </p:cNvPr>
          <p:cNvSpPr/>
          <p:nvPr/>
        </p:nvSpPr>
        <p:spPr>
          <a:xfrm>
            <a:off x="2670934" y="3621584"/>
            <a:ext cx="652839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dirty="0">
                <a:latin typeface="Roboto"/>
              </a:rPr>
              <a:t>Örneğin gönderen .. ile başlayan, ile biten, içeren, metinde şunlar bulunan vs. vs.</a:t>
            </a:r>
          </a:p>
        </p:txBody>
      </p:sp>
    </p:spTree>
    <p:extLst>
      <p:ext uri="{BB962C8B-B14F-4D97-AF65-F5344CB8AC3E}">
        <p14:creationId xmlns:p14="http://schemas.microsoft.com/office/powerpoint/2010/main" val="189429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689" y="1351467"/>
            <a:ext cx="9663301" cy="4345140"/>
          </a:xfrm>
          <a:prstGeom prst="rect">
            <a:avLst/>
          </a:prstGeom>
        </p:spPr>
      </p:pic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1847528" y="332657"/>
            <a:ext cx="8429625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DESCRIPTIVE, PREDICTIVE, PRESCRIPTIVE</a:t>
            </a:r>
          </a:p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İNSAN KATKISI</a:t>
            </a:r>
          </a:p>
        </p:txBody>
      </p:sp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5966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535407" y="290241"/>
            <a:ext cx="8429625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VERİ MADENCİLİĞİ SÜRECİ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7" y="813461"/>
            <a:ext cx="6365223" cy="5285446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6719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876301" y="250767"/>
            <a:ext cx="10150154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DİL VE FRAMEWORKLER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908721"/>
            <a:ext cx="1923810" cy="1657143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7" y="908721"/>
            <a:ext cx="2455027" cy="1657143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414" y="2548728"/>
            <a:ext cx="4238660" cy="1883849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541" y="947513"/>
            <a:ext cx="2694282" cy="2197524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499" y="2590940"/>
            <a:ext cx="1060616" cy="1304436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797" y="3212977"/>
            <a:ext cx="1994785" cy="1337045"/>
          </a:xfrm>
          <a:prstGeom prst="rect">
            <a:avLst/>
          </a:prstGeom>
        </p:spPr>
      </p:pic>
      <p:pic>
        <p:nvPicPr>
          <p:cNvPr id="12" name="Resim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954" y="512378"/>
            <a:ext cx="1433106" cy="1433106"/>
          </a:xfrm>
          <a:prstGeom prst="rect">
            <a:avLst/>
          </a:prstGeom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861" y="4448925"/>
            <a:ext cx="4880008" cy="1617044"/>
          </a:xfrm>
          <a:prstGeom prst="rect">
            <a:avLst/>
          </a:prstGeom>
        </p:spPr>
      </p:pic>
      <p:pic>
        <p:nvPicPr>
          <p:cNvPr id="14" name="Resim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376" y="4550021"/>
            <a:ext cx="1594718" cy="1594718"/>
          </a:xfrm>
          <a:prstGeom prst="rect">
            <a:avLst/>
          </a:prstGeom>
        </p:spPr>
      </p:pic>
      <p:cxnSp>
        <p:nvCxnSpPr>
          <p:cNvPr id="15" name="Düz Bağlayıcı 14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0080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702439" y="2420888"/>
            <a:ext cx="8429625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ÖRNEK UYGULAMA ALANLARI</a:t>
            </a:r>
          </a:p>
        </p:txBody>
      </p:sp>
      <p:cxnSp>
        <p:nvCxnSpPr>
          <p:cNvPr id="3" name="Düz Bağlayıcı 2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6371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ÖRNEK 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UYGULAMA</a:t>
            </a: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ALAN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LARI</a:t>
            </a:r>
          </a:p>
        </p:txBody>
      </p:sp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551" y="1351466"/>
            <a:ext cx="6840760" cy="4549383"/>
          </a:xfrm>
          <a:prstGeom prst="rect">
            <a:avLst/>
          </a:prstGeom>
        </p:spPr>
      </p:pic>
      <p:cxnSp>
        <p:nvCxnSpPr>
          <p:cNvPr id="8" name="Düz Bağlayıcı 7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587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006" y="1481500"/>
            <a:ext cx="6660335" cy="4320835"/>
          </a:xfrm>
          <a:prstGeom prst="rect">
            <a:avLst/>
          </a:prstGeom>
        </p:spPr>
      </p:pic>
      <p:cxnSp>
        <p:nvCxnSpPr>
          <p:cNvPr id="8" name="Düz Bağlayıcı 7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ÖRNEK 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UYGULAMA</a:t>
            </a: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ALAN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LARI</a:t>
            </a:r>
          </a:p>
        </p:txBody>
      </p:sp>
    </p:spTree>
    <p:extLst>
      <p:ext uri="{BB962C8B-B14F-4D97-AF65-F5344CB8AC3E}">
        <p14:creationId xmlns:p14="http://schemas.microsoft.com/office/powerpoint/2010/main" val="10157348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45" y="1381849"/>
            <a:ext cx="5974255" cy="4531264"/>
          </a:xfrm>
          <a:prstGeom prst="rect">
            <a:avLst/>
          </a:prstGeom>
        </p:spPr>
      </p:pic>
      <p:cxnSp>
        <p:nvCxnSpPr>
          <p:cNvPr id="8" name="Düz Bağlayıcı 7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ÖRNEK 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UYGULAMA</a:t>
            </a: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ALAN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LARI</a:t>
            </a:r>
          </a:p>
        </p:txBody>
      </p:sp>
    </p:spTree>
    <p:extLst>
      <p:ext uri="{BB962C8B-B14F-4D97-AF65-F5344CB8AC3E}">
        <p14:creationId xmlns:p14="http://schemas.microsoft.com/office/powerpoint/2010/main" val="2935236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801" y="1286763"/>
            <a:ext cx="6456259" cy="4754386"/>
          </a:xfrm>
          <a:prstGeom prst="rect">
            <a:avLst/>
          </a:prstGeom>
        </p:spPr>
      </p:pic>
      <p:sp>
        <p:nvSpPr>
          <p:cNvPr id="10" name="Metin kutusu 9"/>
          <p:cNvSpPr txBox="1"/>
          <p:nvPr/>
        </p:nvSpPr>
        <p:spPr>
          <a:xfrm>
            <a:off x="1670359" y="4976138"/>
            <a:ext cx="1907704" cy="89255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2600" b="1" dirty="0">
                <a:latin typeface="Arial" panose="020B0604020202020204" pitchFamily="34" charset="0"/>
                <a:cs typeface="Arial" panose="020B0604020202020204" pitchFamily="34" charset="0"/>
              </a:rPr>
              <a:t>Sahtecilik Tespiti</a:t>
            </a:r>
          </a:p>
        </p:txBody>
      </p:sp>
      <p:cxnSp>
        <p:nvCxnSpPr>
          <p:cNvPr id="8" name="Düz Bağlayıcı 7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ÖRNEK 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UYGULAMA</a:t>
            </a: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ALAN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LARI</a:t>
            </a:r>
          </a:p>
        </p:txBody>
      </p:sp>
    </p:spTree>
    <p:extLst>
      <p:ext uri="{BB962C8B-B14F-4D97-AF65-F5344CB8AC3E}">
        <p14:creationId xmlns:p14="http://schemas.microsoft.com/office/powerpoint/2010/main" val="39118058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89" y="2028383"/>
            <a:ext cx="8572500" cy="3810000"/>
          </a:xfrm>
          <a:prstGeom prst="rect">
            <a:avLst/>
          </a:prstGeom>
        </p:spPr>
      </p:pic>
      <p:sp>
        <p:nvSpPr>
          <p:cNvPr id="8" name="Metin kutusu 7"/>
          <p:cNvSpPr txBox="1"/>
          <p:nvPr/>
        </p:nvSpPr>
        <p:spPr>
          <a:xfrm>
            <a:off x="3938103" y="1391874"/>
            <a:ext cx="4248472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Kişiselleştirilmiş E Ticaret </a:t>
            </a:r>
          </a:p>
        </p:txBody>
      </p:sp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ÖRNEK 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UYGULAMA</a:t>
            </a: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ALAN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LARI</a:t>
            </a:r>
          </a:p>
        </p:txBody>
      </p:sp>
    </p:spTree>
    <p:extLst>
      <p:ext uri="{BB962C8B-B14F-4D97-AF65-F5344CB8AC3E}">
        <p14:creationId xmlns:p14="http://schemas.microsoft.com/office/powerpoint/2010/main" val="1626155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36"/>
          <a:stretch/>
        </p:blipFill>
        <p:spPr>
          <a:xfrm>
            <a:off x="2792308" y="1419705"/>
            <a:ext cx="3671992" cy="4419989"/>
          </a:xfrm>
          <a:prstGeom prst="rect">
            <a:avLst/>
          </a:prstGeom>
        </p:spPr>
      </p:pic>
      <p:sp>
        <p:nvSpPr>
          <p:cNvPr id="10" name="Metin kutusu 9"/>
          <p:cNvSpPr txBox="1"/>
          <p:nvPr/>
        </p:nvSpPr>
        <p:spPr>
          <a:xfrm>
            <a:off x="7418175" y="3145426"/>
            <a:ext cx="1907704" cy="89255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2600" b="1" dirty="0" err="1">
                <a:latin typeface="Arial" panose="020B0604020202020204" pitchFamily="34" charset="0"/>
                <a:cs typeface="Arial" panose="020B0604020202020204" pitchFamily="34" charset="0"/>
              </a:rPr>
              <a:t>Log</a:t>
            </a:r>
            <a:r>
              <a:rPr lang="tr-TR" sz="2600" b="1" dirty="0">
                <a:latin typeface="Arial" panose="020B0604020202020204" pitchFamily="34" charset="0"/>
                <a:cs typeface="Arial" panose="020B0604020202020204" pitchFamily="34" charset="0"/>
              </a:rPr>
              <a:t> Analizi</a:t>
            </a:r>
          </a:p>
        </p:txBody>
      </p:sp>
      <p:cxnSp>
        <p:nvCxnSpPr>
          <p:cNvPr id="8" name="Düz Bağlayıcı 7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ÖRNEK 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UYGULAMA</a:t>
            </a: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ALAN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LARI</a:t>
            </a:r>
          </a:p>
        </p:txBody>
      </p:sp>
    </p:spTree>
    <p:extLst>
      <p:ext uri="{BB962C8B-B14F-4D97-AF65-F5344CB8AC3E}">
        <p14:creationId xmlns:p14="http://schemas.microsoft.com/office/powerpoint/2010/main" val="3763055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van 1"/>
          <p:cNvSpPr txBox="1">
            <a:spLocks/>
          </p:cNvSpPr>
          <p:nvPr/>
        </p:nvSpPr>
        <p:spPr>
          <a:xfrm>
            <a:off x="310506" y="380313"/>
            <a:ext cx="9144000" cy="6759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Neden Machine Learning?</a:t>
            </a:r>
            <a:endParaRPr lang="en-US" sz="42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E883A5CF-C753-4A60-A101-6F0BB8D09B77}"/>
              </a:ext>
            </a:extLst>
          </p:cNvPr>
          <p:cNvSpPr/>
          <p:nvPr/>
        </p:nvSpPr>
        <p:spPr>
          <a:xfrm>
            <a:off x="1618311" y="1654639"/>
            <a:ext cx="652839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dirty="0">
                <a:latin typeface="Roboto"/>
              </a:rPr>
              <a:t>Machine </a:t>
            </a:r>
            <a:r>
              <a:rPr lang="tr-TR" sz="2800" dirty="0" err="1">
                <a:latin typeface="Roboto"/>
              </a:rPr>
              <a:t>learning</a:t>
            </a:r>
            <a:r>
              <a:rPr lang="tr-TR" sz="2800" dirty="0">
                <a:latin typeface="Roboto"/>
              </a:rPr>
              <a:t> niteliklerin hedef (</a:t>
            </a:r>
            <a:r>
              <a:rPr lang="tr-TR" sz="2800" dirty="0" err="1">
                <a:latin typeface="Roboto"/>
              </a:rPr>
              <a:t>spam</a:t>
            </a:r>
            <a:r>
              <a:rPr lang="tr-TR" sz="2800" dirty="0">
                <a:latin typeface="Roboto"/>
              </a:rPr>
              <a:t>/</a:t>
            </a:r>
            <a:r>
              <a:rPr lang="tr-TR" sz="2800" dirty="0" err="1">
                <a:latin typeface="Roboto"/>
              </a:rPr>
              <a:t>spam</a:t>
            </a:r>
            <a:r>
              <a:rPr lang="tr-TR" sz="2800" dirty="0">
                <a:latin typeface="Roboto"/>
              </a:rPr>
              <a:t> değil) ile olan ilişkisindeki örüntüyü öğrenir.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2655BAF2-B23D-4AB4-AB78-8E5E7B2215A5}"/>
              </a:ext>
            </a:extLst>
          </p:cNvPr>
          <p:cNvSpPr/>
          <p:nvPr/>
        </p:nvSpPr>
        <p:spPr>
          <a:xfrm>
            <a:off x="874031" y="4066539"/>
            <a:ext cx="65283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dirty="0">
                <a:latin typeface="Roboto"/>
              </a:rPr>
              <a:t>İdamesi kolaydır. Her yeni durum için ilave bir kural yazmak gerekmez.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989B13A-FBFA-4FC4-AA59-61908A0DC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610" y="3358627"/>
            <a:ext cx="2381250" cy="2971800"/>
          </a:xfrm>
          <a:prstGeom prst="rect">
            <a:avLst/>
          </a:prstGeom>
        </p:spPr>
      </p:pic>
      <p:sp>
        <p:nvSpPr>
          <p:cNvPr id="7" name="Dikdörtgen 6">
            <a:extLst>
              <a:ext uri="{FF2B5EF4-FFF2-40B4-BE49-F238E27FC236}">
                <a16:creationId xmlns:a16="http://schemas.microsoft.com/office/drawing/2014/main" id="{44A5F4B4-4178-461D-A214-C1278E64FC50}"/>
              </a:ext>
            </a:extLst>
          </p:cNvPr>
          <p:cNvSpPr/>
          <p:nvPr/>
        </p:nvSpPr>
        <p:spPr>
          <a:xfrm>
            <a:off x="6641804" y="6328415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sz="1100" dirty="0">
                <a:hlinkClick r:id="rId3"/>
              </a:rPr>
              <a:t>http://sharondrewmorgen.com/the-good-news-bad-news-about-not-understanding-rules/</a:t>
            </a:r>
            <a:endParaRPr lang="tr-TR" sz="1100" dirty="0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5979268F-4DC2-4204-B383-F8A93B9847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167" y="597946"/>
            <a:ext cx="2762693" cy="276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86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11"/>
          <a:stretch/>
        </p:blipFill>
        <p:spPr>
          <a:xfrm>
            <a:off x="2279577" y="1825896"/>
            <a:ext cx="7241747" cy="3664989"/>
          </a:xfrm>
          <a:prstGeom prst="rect">
            <a:avLst/>
          </a:prstGeom>
        </p:spPr>
      </p:pic>
      <p:sp>
        <p:nvSpPr>
          <p:cNvPr id="11" name="Metin kutusu 10"/>
          <p:cNvSpPr txBox="1"/>
          <p:nvPr/>
        </p:nvSpPr>
        <p:spPr>
          <a:xfrm>
            <a:off x="3647728" y="1391874"/>
            <a:ext cx="4248472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b="1" dirty="0" err="1">
                <a:latin typeface="Arial" panose="020B0604020202020204" pitchFamily="34" charset="0"/>
                <a:cs typeface="Arial" panose="020B0604020202020204" pitchFamily="34" charset="0"/>
              </a:rPr>
              <a:t>Operasyonel</a:t>
            </a:r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 Etkinliği Arttırma</a:t>
            </a:r>
          </a:p>
        </p:txBody>
      </p:sp>
      <p:cxnSp>
        <p:nvCxnSpPr>
          <p:cNvPr id="6" name="Düz Bağlayıcı 5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ÖRNEK 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UYGULAMA</a:t>
            </a: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ALAN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LARI</a:t>
            </a:r>
          </a:p>
        </p:txBody>
      </p:sp>
    </p:spTree>
    <p:extLst>
      <p:ext uri="{BB962C8B-B14F-4D97-AF65-F5344CB8AC3E}">
        <p14:creationId xmlns:p14="http://schemas.microsoft.com/office/powerpoint/2010/main" val="14321040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976" y="1242244"/>
            <a:ext cx="7874000" cy="4826000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7896200" y="5679570"/>
            <a:ext cx="1728192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Ses tanıma</a:t>
            </a:r>
          </a:p>
        </p:txBody>
      </p:sp>
      <p:cxnSp>
        <p:nvCxnSpPr>
          <p:cNvPr id="8" name="Düz Bağlayıcı 7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ÖRNEK 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UYGULAMA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ALAN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LARI</a:t>
            </a:r>
          </a:p>
        </p:txBody>
      </p:sp>
    </p:spTree>
    <p:extLst>
      <p:ext uri="{BB962C8B-B14F-4D97-AF65-F5344CB8AC3E}">
        <p14:creationId xmlns:p14="http://schemas.microsoft.com/office/powerpoint/2010/main" val="6527900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747" y="1340243"/>
            <a:ext cx="7957701" cy="5305134"/>
          </a:xfrm>
          <a:prstGeom prst="rect">
            <a:avLst/>
          </a:prstGeom>
        </p:spPr>
      </p:pic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1064671" y="192148"/>
            <a:ext cx="9995337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ÖRNEK 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UYGULAMA</a:t>
            </a: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ALAN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LARI</a:t>
            </a:r>
          </a:p>
        </p:txBody>
      </p:sp>
    </p:spTree>
    <p:extLst>
      <p:ext uri="{BB962C8B-B14F-4D97-AF65-F5344CB8AC3E}">
        <p14:creationId xmlns:p14="http://schemas.microsoft.com/office/powerpoint/2010/main" val="30988064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7" y="3391666"/>
            <a:ext cx="8697539" cy="3286584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898521"/>
            <a:ext cx="3739718" cy="2493145"/>
          </a:xfrm>
          <a:prstGeom prst="rect">
            <a:avLst/>
          </a:prstGeom>
        </p:spPr>
      </p:pic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672662" y="217918"/>
            <a:ext cx="10216055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ÖRNEK 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UYGULAMA</a:t>
            </a: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ALAN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LARI</a:t>
            </a:r>
          </a:p>
        </p:txBody>
      </p:sp>
    </p:spTree>
    <p:extLst>
      <p:ext uri="{BB962C8B-B14F-4D97-AF65-F5344CB8AC3E}">
        <p14:creationId xmlns:p14="http://schemas.microsoft.com/office/powerpoint/2010/main" val="2217429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van 1"/>
          <p:cNvSpPr txBox="1">
            <a:spLocks/>
          </p:cNvSpPr>
          <p:nvPr/>
        </p:nvSpPr>
        <p:spPr>
          <a:xfrm>
            <a:off x="1524000" y="271543"/>
            <a:ext cx="9144000" cy="712381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Machine Learning ile Problem Çözümü Döngüsü</a:t>
            </a:r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B2FCFE66-1729-4B81-918F-4E4AD9E9E112}"/>
              </a:ext>
            </a:extLst>
          </p:cNvPr>
          <p:cNvSpPr/>
          <p:nvPr/>
        </p:nvSpPr>
        <p:spPr>
          <a:xfrm>
            <a:off x="1254922" y="1350329"/>
            <a:ext cx="1690577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Problem</a:t>
            </a:r>
          </a:p>
        </p:txBody>
      </p:sp>
      <p:sp>
        <p:nvSpPr>
          <p:cNvPr id="8" name="Ok: Sağ 7">
            <a:extLst>
              <a:ext uri="{FF2B5EF4-FFF2-40B4-BE49-F238E27FC236}">
                <a16:creationId xmlns:a16="http://schemas.microsoft.com/office/drawing/2014/main" id="{F27ABB56-3E4D-4D03-AC61-18901A04E260}"/>
              </a:ext>
            </a:extLst>
          </p:cNvPr>
          <p:cNvSpPr/>
          <p:nvPr/>
        </p:nvSpPr>
        <p:spPr>
          <a:xfrm>
            <a:off x="3329903" y="1636002"/>
            <a:ext cx="850604" cy="531628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B26BD448-DAD3-4AE8-AD51-B1F5C18FD9A9}"/>
              </a:ext>
            </a:extLst>
          </p:cNvPr>
          <p:cNvSpPr/>
          <p:nvPr/>
        </p:nvSpPr>
        <p:spPr>
          <a:xfrm>
            <a:off x="4564911" y="1350330"/>
            <a:ext cx="1690577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Veri Topla</a:t>
            </a:r>
          </a:p>
        </p:txBody>
      </p:sp>
      <p:sp>
        <p:nvSpPr>
          <p:cNvPr id="11" name="Ok: Sağ 10">
            <a:extLst>
              <a:ext uri="{FF2B5EF4-FFF2-40B4-BE49-F238E27FC236}">
                <a16:creationId xmlns:a16="http://schemas.microsoft.com/office/drawing/2014/main" id="{D7909082-DBAA-4D06-B2E7-55FC0D8F005C}"/>
              </a:ext>
            </a:extLst>
          </p:cNvPr>
          <p:cNvSpPr/>
          <p:nvPr/>
        </p:nvSpPr>
        <p:spPr>
          <a:xfrm>
            <a:off x="6799520" y="1561568"/>
            <a:ext cx="850604" cy="531628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BB2276E9-B1A3-46B2-B0AC-B2AC1BF9C4F4}"/>
              </a:ext>
            </a:extLst>
          </p:cNvPr>
          <p:cNvSpPr/>
          <p:nvPr/>
        </p:nvSpPr>
        <p:spPr>
          <a:xfrm>
            <a:off x="8194157" y="1350329"/>
            <a:ext cx="1690577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Model Eğit</a:t>
            </a:r>
          </a:p>
        </p:txBody>
      </p:sp>
      <p:sp>
        <p:nvSpPr>
          <p:cNvPr id="13" name="Ok: Sağ 12">
            <a:extLst>
              <a:ext uri="{FF2B5EF4-FFF2-40B4-BE49-F238E27FC236}">
                <a16:creationId xmlns:a16="http://schemas.microsoft.com/office/drawing/2014/main" id="{C908F40A-EDC8-4BCB-B1F7-6C12F0D54BA1}"/>
              </a:ext>
            </a:extLst>
          </p:cNvPr>
          <p:cNvSpPr/>
          <p:nvPr/>
        </p:nvSpPr>
        <p:spPr>
          <a:xfrm rot="7688199">
            <a:off x="7280411" y="3163186"/>
            <a:ext cx="1827495" cy="531628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Akış Çizelgesi: Karar 14">
            <a:extLst>
              <a:ext uri="{FF2B5EF4-FFF2-40B4-BE49-F238E27FC236}">
                <a16:creationId xmlns:a16="http://schemas.microsoft.com/office/drawing/2014/main" id="{8E27EAA2-A10D-4D66-95B8-F6446DE0A3BD}"/>
              </a:ext>
            </a:extLst>
          </p:cNvPr>
          <p:cNvSpPr/>
          <p:nvPr/>
        </p:nvSpPr>
        <p:spPr>
          <a:xfrm>
            <a:off x="4444408" y="4117625"/>
            <a:ext cx="2651051" cy="1592059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Değerlendir</a:t>
            </a:r>
          </a:p>
        </p:txBody>
      </p:sp>
      <p:sp>
        <p:nvSpPr>
          <p:cNvPr id="16" name="Ok: Sağ 15">
            <a:extLst>
              <a:ext uri="{FF2B5EF4-FFF2-40B4-BE49-F238E27FC236}">
                <a16:creationId xmlns:a16="http://schemas.microsoft.com/office/drawing/2014/main" id="{FAE12C82-F847-4BE2-88FF-5A3EFF1E1BE0}"/>
              </a:ext>
            </a:extLst>
          </p:cNvPr>
          <p:cNvSpPr/>
          <p:nvPr/>
        </p:nvSpPr>
        <p:spPr>
          <a:xfrm rot="12808432">
            <a:off x="2095265" y="3279602"/>
            <a:ext cx="1827495" cy="531628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2192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847529" y="188640"/>
            <a:ext cx="8429625" cy="1089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36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 ALANDA KİM NEREYE DÜŞÜYOR?</a:t>
            </a:r>
          </a:p>
        </p:txBody>
      </p:sp>
      <p:cxnSp>
        <p:nvCxnSpPr>
          <p:cNvPr id="5" name="Düz Bağlayıcı 4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 14"/>
          <p:cNvGrpSpPr/>
          <p:nvPr/>
        </p:nvGrpSpPr>
        <p:grpSpPr>
          <a:xfrm>
            <a:off x="1582783" y="1539913"/>
            <a:ext cx="9568694" cy="3967508"/>
            <a:chOff x="1582783" y="1539913"/>
            <a:chExt cx="9568694" cy="3967508"/>
          </a:xfrm>
        </p:grpSpPr>
        <p:sp>
          <p:nvSpPr>
            <p:cNvPr id="3" name="Oval 2"/>
            <p:cNvSpPr/>
            <p:nvPr/>
          </p:nvSpPr>
          <p:spPr>
            <a:xfrm>
              <a:off x="1582783" y="1539913"/>
              <a:ext cx="9568694" cy="3967508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Dikdörtgen 3"/>
            <p:cNvSpPr/>
            <p:nvPr/>
          </p:nvSpPr>
          <p:spPr>
            <a:xfrm>
              <a:off x="2189746" y="2548777"/>
              <a:ext cx="1723998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r-TR" sz="2200" b="1" dirty="0">
                  <a:solidFill>
                    <a:srgbClr val="FFFF00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Yapay Zeka</a:t>
              </a:r>
              <a:endParaRPr lang="en-US" sz="2200" b="1" dirty="0">
                <a:solidFill>
                  <a:srgbClr val="FFFF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up 16"/>
          <p:cNvGrpSpPr/>
          <p:nvPr/>
        </p:nvGrpSpPr>
        <p:grpSpPr>
          <a:xfrm>
            <a:off x="3857297" y="2102069"/>
            <a:ext cx="6873765" cy="2890345"/>
            <a:chOff x="3857297" y="2102069"/>
            <a:chExt cx="6873765" cy="2890345"/>
          </a:xfrm>
        </p:grpSpPr>
        <p:sp>
          <p:nvSpPr>
            <p:cNvPr id="16" name="Oval 15"/>
            <p:cNvSpPr/>
            <p:nvPr/>
          </p:nvSpPr>
          <p:spPr>
            <a:xfrm>
              <a:off x="3857297" y="2102069"/>
              <a:ext cx="6873765" cy="2890345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Dikdörtgen 20"/>
            <p:cNvSpPr/>
            <p:nvPr/>
          </p:nvSpPr>
          <p:spPr>
            <a:xfrm>
              <a:off x="3951094" y="3116354"/>
              <a:ext cx="2696572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r-TR" sz="2200" b="1" dirty="0">
                  <a:solidFill>
                    <a:srgbClr val="FFFF00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Makine Öğrenmesi</a:t>
              </a:r>
              <a:endParaRPr lang="en-US" sz="2200" b="1" dirty="0">
                <a:solidFill>
                  <a:srgbClr val="FFFF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Oval 21"/>
          <p:cNvSpPr/>
          <p:nvPr/>
        </p:nvSpPr>
        <p:spPr>
          <a:xfrm>
            <a:off x="7010400" y="2764221"/>
            <a:ext cx="3142593" cy="154502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ikdörtgen 22"/>
          <p:cNvSpPr/>
          <p:nvPr/>
        </p:nvSpPr>
        <p:spPr>
          <a:xfrm>
            <a:off x="7294179" y="3105844"/>
            <a:ext cx="222368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200" b="1" dirty="0">
                <a:solidFill>
                  <a:srgbClr val="FFFF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Derin Öğrenme</a:t>
            </a:r>
            <a:endParaRPr lang="en-US" sz="2200" b="1" dirty="0">
              <a:solidFill>
                <a:srgbClr val="FFFF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4" name="Dikdörtgen 23"/>
          <p:cNvSpPr/>
          <p:nvPr/>
        </p:nvSpPr>
        <p:spPr>
          <a:xfrm>
            <a:off x="6845402" y="5694254"/>
            <a:ext cx="52012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200" dirty="0"/>
              <a:t>Kaynak: </a:t>
            </a:r>
            <a:r>
              <a:rPr lang="en-US" sz="1200" dirty="0"/>
              <a:t>Seema Singh</a:t>
            </a:r>
            <a:r>
              <a:rPr lang="tr-TR" sz="1200" dirty="0"/>
              <a:t>, 2018, </a:t>
            </a:r>
            <a:r>
              <a:rPr lang="en-US" sz="1200" dirty="0"/>
              <a:t>Cousins of Artificial Intelligence</a:t>
            </a:r>
            <a:r>
              <a:rPr lang="tr-TR" sz="1200" dirty="0"/>
              <a:t>, </a:t>
            </a:r>
          </a:p>
          <a:p>
            <a:r>
              <a:rPr lang="tr-TR" sz="1200" dirty="0"/>
              <a:t>https://towardsdatascience.com/cousins-of-artificial-intelligence-dda4edc27b55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7725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>
            <a:extLst>
              <a:ext uri="{FF2B5EF4-FFF2-40B4-BE49-F238E27FC236}">
                <a16:creationId xmlns:a16="http://schemas.microsoft.com/office/drawing/2014/main" id="{9E7DAE9A-5611-476C-9343-F8F6556FE056}"/>
              </a:ext>
            </a:extLst>
          </p:cNvPr>
          <p:cNvSpPr/>
          <p:nvPr/>
        </p:nvSpPr>
        <p:spPr>
          <a:xfrm>
            <a:off x="1818167" y="1702382"/>
            <a:ext cx="886755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/>
              <a:t>• İnsan gözetimi olup olmamasına göre:</a:t>
            </a:r>
          </a:p>
          <a:p>
            <a:r>
              <a:rPr lang="tr-TR" sz="2400" dirty="0">
                <a:solidFill>
                  <a:srgbClr val="FF0000"/>
                </a:solidFill>
              </a:rPr>
              <a:t>	</a:t>
            </a:r>
            <a:r>
              <a:rPr lang="tr-TR" sz="2400" dirty="0" err="1">
                <a:solidFill>
                  <a:srgbClr val="FF0000"/>
                </a:solidFill>
              </a:rPr>
              <a:t>supervised</a:t>
            </a:r>
            <a:r>
              <a:rPr lang="tr-TR" sz="2400" dirty="0">
                <a:solidFill>
                  <a:srgbClr val="FF0000"/>
                </a:solidFill>
              </a:rPr>
              <a:t>, </a:t>
            </a:r>
            <a:r>
              <a:rPr lang="tr-TR" sz="2400" dirty="0" err="1">
                <a:solidFill>
                  <a:srgbClr val="FF0000"/>
                </a:solidFill>
              </a:rPr>
              <a:t>unsupervised</a:t>
            </a:r>
            <a:r>
              <a:rPr lang="tr-TR" sz="2400" dirty="0">
                <a:solidFill>
                  <a:srgbClr val="FF0000"/>
                </a:solidFill>
              </a:rPr>
              <a:t>, </a:t>
            </a:r>
            <a:r>
              <a:rPr lang="tr-TR" sz="2400" dirty="0" err="1">
                <a:solidFill>
                  <a:srgbClr val="FF0000"/>
                </a:solidFill>
              </a:rPr>
              <a:t>semisupervised</a:t>
            </a:r>
            <a:r>
              <a:rPr lang="tr-TR" sz="2400" dirty="0">
                <a:solidFill>
                  <a:srgbClr val="FF0000"/>
                </a:solidFill>
              </a:rPr>
              <a:t>, </a:t>
            </a:r>
            <a:r>
              <a:rPr lang="tr-TR" sz="2400" dirty="0" err="1">
                <a:solidFill>
                  <a:srgbClr val="FF0000"/>
                </a:solidFill>
              </a:rPr>
              <a:t>and</a:t>
            </a:r>
            <a:r>
              <a:rPr lang="tr-TR" sz="2400" dirty="0">
                <a:solidFill>
                  <a:srgbClr val="FF0000"/>
                </a:solidFill>
              </a:rPr>
              <a:t> </a:t>
            </a:r>
            <a:r>
              <a:rPr lang="tr-TR" sz="2400" dirty="0" err="1">
                <a:solidFill>
                  <a:srgbClr val="FF0000"/>
                </a:solidFill>
              </a:rPr>
              <a:t>reinforcement</a:t>
            </a:r>
            <a:r>
              <a:rPr lang="tr-TR" sz="2400" dirty="0">
                <a:solidFill>
                  <a:srgbClr val="FF0000"/>
                </a:solidFill>
              </a:rPr>
              <a:t> </a:t>
            </a:r>
            <a:r>
              <a:rPr lang="tr-TR" sz="2400" dirty="0" err="1">
                <a:solidFill>
                  <a:srgbClr val="FF0000"/>
                </a:solidFill>
              </a:rPr>
              <a:t>learning</a:t>
            </a:r>
            <a:endParaRPr lang="tr-TR" sz="2400" dirty="0"/>
          </a:p>
          <a:p>
            <a:endParaRPr lang="tr-TR" sz="2400" dirty="0"/>
          </a:p>
          <a:p>
            <a:r>
              <a:rPr lang="tr-TR" sz="2400" dirty="0"/>
              <a:t>• Akan veya durağan veri kullanılıp kullanılmadığına göre</a:t>
            </a:r>
          </a:p>
          <a:p>
            <a:r>
              <a:rPr lang="tr-TR" sz="2400" dirty="0"/>
              <a:t>	</a:t>
            </a:r>
            <a:r>
              <a:rPr lang="tr-TR" sz="2400" dirty="0">
                <a:solidFill>
                  <a:srgbClr val="FF0000"/>
                </a:solidFill>
              </a:rPr>
              <a:t>online</a:t>
            </a:r>
            <a:r>
              <a:rPr lang="tr-TR" sz="2400" dirty="0"/>
              <a:t> ve </a:t>
            </a:r>
            <a:r>
              <a:rPr lang="tr-TR" sz="2400" dirty="0" err="1">
                <a:solidFill>
                  <a:srgbClr val="FF0000"/>
                </a:solidFill>
              </a:rPr>
              <a:t>batch</a:t>
            </a:r>
            <a:r>
              <a:rPr lang="tr-TR" sz="2400" dirty="0"/>
              <a:t> </a:t>
            </a:r>
            <a:r>
              <a:rPr lang="tr-TR" sz="2400" dirty="0" err="1"/>
              <a:t>learning</a:t>
            </a:r>
            <a:endParaRPr lang="tr-TR" sz="2400" dirty="0"/>
          </a:p>
          <a:p>
            <a:endParaRPr lang="tr-TR" sz="2400" dirty="0"/>
          </a:p>
          <a:p>
            <a:r>
              <a:rPr lang="tr-TR" sz="2400" dirty="0"/>
              <a:t>• Yeni veriyi mevcutlarla kıyaslamasına veya model oluşturmasına göre: </a:t>
            </a:r>
          </a:p>
          <a:p>
            <a:r>
              <a:rPr lang="tr-TR" sz="2400" dirty="0"/>
              <a:t>	</a:t>
            </a:r>
            <a:r>
              <a:rPr lang="tr-TR" sz="2400" dirty="0" err="1">
                <a:solidFill>
                  <a:srgbClr val="FF0000"/>
                </a:solidFill>
              </a:rPr>
              <a:t>instance-based</a:t>
            </a:r>
            <a:r>
              <a:rPr lang="tr-TR" sz="2400" dirty="0"/>
              <a:t> ve </a:t>
            </a:r>
            <a:r>
              <a:rPr lang="tr-TR" sz="2400" dirty="0">
                <a:solidFill>
                  <a:srgbClr val="FF0000"/>
                </a:solidFill>
              </a:rPr>
              <a:t>model-</a:t>
            </a:r>
            <a:r>
              <a:rPr lang="tr-TR" sz="2400" dirty="0" err="1">
                <a:solidFill>
                  <a:srgbClr val="FF0000"/>
                </a:solidFill>
              </a:rPr>
              <a:t>based</a:t>
            </a:r>
            <a:r>
              <a:rPr lang="tr-TR" sz="2400" dirty="0"/>
              <a:t> </a:t>
            </a:r>
            <a:r>
              <a:rPr lang="tr-TR" sz="2400" dirty="0" err="1"/>
              <a:t>learning</a:t>
            </a:r>
            <a:endParaRPr lang="tr-TR" sz="2400" dirty="0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D42DE1B9-BAF2-438A-99D4-A19B593936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8167" y="571412"/>
            <a:ext cx="8429625" cy="493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TÜRLERİ</a:t>
            </a:r>
          </a:p>
        </p:txBody>
      </p:sp>
    </p:spTree>
    <p:extLst>
      <p:ext uri="{BB962C8B-B14F-4D97-AF65-F5344CB8AC3E}">
        <p14:creationId xmlns:p14="http://schemas.microsoft.com/office/powerpoint/2010/main" val="277175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>
            <a:extLst>
              <a:ext uri="{FF2B5EF4-FFF2-40B4-BE49-F238E27FC236}">
                <a16:creationId xmlns:a16="http://schemas.microsoft.com/office/drawing/2014/main" id="{D42DE1B9-BAF2-438A-99D4-A19B593936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8167" y="571412"/>
            <a:ext cx="8429625" cy="493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SUPERVISED (GÖZETİMLİ)</a:t>
            </a:r>
          </a:p>
        </p:txBody>
      </p:sp>
      <p:grpSp>
        <p:nvGrpSpPr>
          <p:cNvPr id="8" name="Grup 7">
            <a:extLst>
              <a:ext uri="{FF2B5EF4-FFF2-40B4-BE49-F238E27FC236}">
                <a16:creationId xmlns:a16="http://schemas.microsoft.com/office/drawing/2014/main" id="{EAB3E14F-EAA5-4E5D-96D4-4AF0A97D8EF9}"/>
              </a:ext>
            </a:extLst>
          </p:cNvPr>
          <p:cNvGrpSpPr/>
          <p:nvPr/>
        </p:nvGrpSpPr>
        <p:grpSpPr>
          <a:xfrm>
            <a:off x="2179675" y="2689033"/>
            <a:ext cx="1020726" cy="739967"/>
            <a:chOff x="2179675" y="2689033"/>
            <a:chExt cx="1020726" cy="739967"/>
          </a:xfrm>
        </p:grpSpPr>
        <p:pic>
          <p:nvPicPr>
            <p:cNvPr id="5" name="Resim 4">
              <a:extLst>
                <a:ext uri="{FF2B5EF4-FFF2-40B4-BE49-F238E27FC236}">
                  <a16:creationId xmlns:a16="http://schemas.microsoft.com/office/drawing/2014/main" id="{BC2A4F25-AE1B-44A9-B142-3D5A72D8D5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10" t="21442" r="9876" b="20698"/>
            <a:stretch/>
          </p:blipFill>
          <p:spPr>
            <a:xfrm>
              <a:off x="2179675" y="2689033"/>
              <a:ext cx="1020726" cy="739967"/>
            </a:xfrm>
            <a:prstGeom prst="rect">
              <a:avLst/>
            </a:prstGeom>
          </p:spPr>
        </p:pic>
        <p:pic>
          <p:nvPicPr>
            <p:cNvPr id="7" name="Resim 6">
              <a:extLst>
                <a:ext uri="{FF2B5EF4-FFF2-40B4-BE49-F238E27FC236}">
                  <a16:creationId xmlns:a16="http://schemas.microsoft.com/office/drawing/2014/main" id="{508BEA1C-489D-4F81-A9D6-9D8DB24EA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6760" y="2745354"/>
              <a:ext cx="651747" cy="651747"/>
            </a:xfrm>
            <a:prstGeom prst="rect">
              <a:avLst/>
            </a:prstGeom>
          </p:spPr>
        </p:pic>
      </p:grpSp>
      <p:grpSp>
        <p:nvGrpSpPr>
          <p:cNvPr id="12" name="Grup 11">
            <a:extLst>
              <a:ext uri="{FF2B5EF4-FFF2-40B4-BE49-F238E27FC236}">
                <a16:creationId xmlns:a16="http://schemas.microsoft.com/office/drawing/2014/main" id="{0DA38CC8-94FB-43EE-81FB-8EAB31F1DFDA}"/>
              </a:ext>
            </a:extLst>
          </p:cNvPr>
          <p:cNvGrpSpPr/>
          <p:nvPr/>
        </p:nvGrpSpPr>
        <p:grpSpPr>
          <a:xfrm>
            <a:off x="5034411" y="2267908"/>
            <a:ext cx="1020726" cy="739967"/>
            <a:chOff x="5522616" y="2319049"/>
            <a:chExt cx="1020726" cy="739967"/>
          </a:xfrm>
        </p:grpSpPr>
        <p:pic>
          <p:nvPicPr>
            <p:cNvPr id="9" name="Resim 8">
              <a:extLst>
                <a:ext uri="{FF2B5EF4-FFF2-40B4-BE49-F238E27FC236}">
                  <a16:creationId xmlns:a16="http://schemas.microsoft.com/office/drawing/2014/main" id="{A9DD7031-B740-464C-BB15-5F97C0EA43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10" t="21442" r="9876" b="20698"/>
            <a:stretch/>
          </p:blipFill>
          <p:spPr>
            <a:xfrm>
              <a:off x="5522616" y="2319049"/>
              <a:ext cx="1020726" cy="739967"/>
            </a:xfrm>
            <a:prstGeom prst="rect">
              <a:avLst/>
            </a:prstGeom>
          </p:spPr>
        </p:pic>
        <p:pic>
          <p:nvPicPr>
            <p:cNvPr id="11" name="Resim 10">
              <a:extLst>
                <a:ext uri="{FF2B5EF4-FFF2-40B4-BE49-F238E27FC236}">
                  <a16:creationId xmlns:a16="http://schemas.microsoft.com/office/drawing/2014/main" id="{312F2303-47A9-42C3-9675-18101795B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753" y="2417611"/>
              <a:ext cx="516622" cy="507460"/>
            </a:xfrm>
            <a:prstGeom prst="rect">
              <a:avLst/>
            </a:prstGeom>
          </p:spPr>
        </p:pic>
      </p:grpSp>
      <p:grpSp>
        <p:nvGrpSpPr>
          <p:cNvPr id="13" name="Grup 12">
            <a:extLst>
              <a:ext uri="{FF2B5EF4-FFF2-40B4-BE49-F238E27FC236}">
                <a16:creationId xmlns:a16="http://schemas.microsoft.com/office/drawing/2014/main" id="{0E51752F-6389-4136-B2AA-30FADB18929E}"/>
              </a:ext>
            </a:extLst>
          </p:cNvPr>
          <p:cNvGrpSpPr/>
          <p:nvPr/>
        </p:nvGrpSpPr>
        <p:grpSpPr>
          <a:xfrm>
            <a:off x="5198085" y="3473929"/>
            <a:ext cx="1020726" cy="739967"/>
            <a:chOff x="5522616" y="2319049"/>
            <a:chExt cx="1020726" cy="739967"/>
          </a:xfrm>
        </p:grpSpPr>
        <p:pic>
          <p:nvPicPr>
            <p:cNvPr id="14" name="Resim 13">
              <a:extLst>
                <a:ext uri="{FF2B5EF4-FFF2-40B4-BE49-F238E27FC236}">
                  <a16:creationId xmlns:a16="http://schemas.microsoft.com/office/drawing/2014/main" id="{D6CA6CF1-24DE-4B1A-9503-ED61B695D1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10" t="21442" r="9876" b="20698"/>
            <a:stretch/>
          </p:blipFill>
          <p:spPr>
            <a:xfrm>
              <a:off x="5522616" y="2319049"/>
              <a:ext cx="1020726" cy="739967"/>
            </a:xfrm>
            <a:prstGeom prst="rect">
              <a:avLst/>
            </a:prstGeom>
          </p:spPr>
        </p:pic>
        <p:pic>
          <p:nvPicPr>
            <p:cNvPr id="15" name="Resim 14">
              <a:extLst>
                <a:ext uri="{FF2B5EF4-FFF2-40B4-BE49-F238E27FC236}">
                  <a16:creationId xmlns:a16="http://schemas.microsoft.com/office/drawing/2014/main" id="{FBD49086-E153-460E-BC7C-EEE97F2B1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753" y="2417611"/>
              <a:ext cx="516622" cy="507460"/>
            </a:xfrm>
            <a:prstGeom prst="rect">
              <a:avLst/>
            </a:prstGeom>
          </p:spPr>
        </p:pic>
      </p:grpSp>
      <p:grpSp>
        <p:nvGrpSpPr>
          <p:cNvPr id="16" name="Grup 15">
            <a:extLst>
              <a:ext uri="{FF2B5EF4-FFF2-40B4-BE49-F238E27FC236}">
                <a16:creationId xmlns:a16="http://schemas.microsoft.com/office/drawing/2014/main" id="{F0557035-19CA-4013-9DFE-18B785D8CBAE}"/>
              </a:ext>
            </a:extLst>
          </p:cNvPr>
          <p:cNvGrpSpPr/>
          <p:nvPr/>
        </p:nvGrpSpPr>
        <p:grpSpPr>
          <a:xfrm>
            <a:off x="3858291" y="2666749"/>
            <a:ext cx="1020726" cy="739967"/>
            <a:chOff x="5522616" y="2319049"/>
            <a:chExt cx="1020726" cy="739967"/>
          </a:xfrm>
        </p:grpSpPr>
        <p:pic>
          <p:nvPicPr>
            <p:cNvPr id="17" name="Resim 16">
              <a:extLst>
                <a:ext uri="{FF2B5EF4-FFF2-40B4-BE49-F238E27FC236}">
                  <a16:creationId xmlns:a16="http://schemas.microsoft.com/office/drawing/2014/main" id="{CAEBAD40-E033-4ECB-8F92-DCCC7904AA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10" t="21442" r="9876" b="20698"/>
            <a:stretch/>
          </p:blipFill>
          <p:spPr>
            <a:xfrm>
              <a:off x="5522616" y="2319049"/>
              <a:ext cx="1020726" cy="739967"/>
            </a:xfrm>
            <a:prstGeom prst="rect">
              <a:avLst/>
            </a:prstGeom>
          </p:spPr>
        </p:pic>
        <p:pic>
          <p:nvPicPr>
            <p:cNvPr id="18" name="Resim 17">
              <a:extLst>
                <a:ext uri="{FF2B5EF4-FFF2-40B4-BE49-F238E27FC236}">
                  <a16:creationId xmlns:a16="http://schemas.microsoft.com/office/drawing/2014/main" id="{55E32D0D-E13D-4F23-A37C-FECA4EA3F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753" y="2417611"/>
              <a:ext cx="516622" cy="507460"/>
            </a:xfrm>
            <a:prstGeom prst="rect">
              <a:avLst/>
            </a:prstGeom>
          </p:spPr>
        </p:pic>
      </p:grpSp>
      <p:grpSp>
        <p:nvGrpSpPr>
          <p:cNvPr id="19" name="Grup 18">
            <a:extLst>
              <a:ext uri="{FF2B5EF4-FFF2-40B4-BE49-F238E27FC236}">
                <a16:creationId xmlns:a16="http://schemas.microsoft.com/office/drawing/2014/main" id="{1F623796-FF93-4A2D-825D-280FEEAC7BED}"/>
              </a:ext>
            </a:extLst>
          </p:cNvPr>
          <p:cNvGrpSpPr/>
          <p:nvPr/>
        </p:nvGrpSpPr>
        <p:grpSpPr>
          <a:xfrm>
            <a:off x="4354865" y="4103044"/>
            <a:ext cx="1020726" cy="739967"/>
            <a:chOff x="5522616" y="2319049"/>
            <a:chExt cx="1020726" cy="739967"/>
          </a:xfrm>
        </p:grpSpPr>
        <p:pic>
          <p:nvPicPr>
            <p:cNvPr id="20" name="Resim 19">
              <a:extLst>
                <a:ext uri="{FF2B5EF4-FFF2-40B4-BE49-F238E27FC236}">
                  <a16:creationId xmlns:a16="http://schemas.microsoft.com/office/drawing/2014/main" id="{932FDBA9-7A4C-4ABB-A3AC-0BDA926486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10" t="21442" r="9876" b="20698"/>
            <a:stretch/>
          </p:blipFill>
          <p:spPr>
            <a:xfrm>
              <a:off x="5522616" y="2319049"/>
              <a:ext cx="1020726" cy="739967"/>
            </a:xfrm>
            <a:prstGeom prst="rect">
              <a:avLst/>
            </a:prstGeom>
          </p:spPr>
        </p:pic>
        <p:pic>
          <p:nvPicPr>
            <p:cNvPr id="21" name="Resim 20">
              <a:extLst>
                <a:ext uri="{FF2B5EF4-FFF2-40B4-BE49-F238E27FC236}">
                  <a16:creationId xmlns:a16="http://schemas.microsoft.com/office/drawing/2014/main" id="{0DF7ECC4-2EED-4CD5-A222-38D6CDDA8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753" y="2417611"/>
              <a:ext cx="516622" cy="507460"/>
            </a:xfrm>
            <a:prstGeom prst="rect">
              <a:avLst/>
            </a:prstGeom>
          </p:spPr>
        </p:pic>
      </p:grpSp>
      <p:grpSp>
        <p:nvGrpSpPr>
          <p:cNvPr id="22" name="Grup 21">
            <a:extLst>
              <a:ext uri="{FF2B5EF4-FFF2-40B4-BE49-F238E27FC236}">
                <a16:creationId xmlns:a16="http://schemas.microsoft.com/office/drawing/2014/main" id="{CD6293D1-4EFF-4156-B082-04027EAE4E57}"/>
              </a:ext>
            </a:extLst>
          </p:cNvPr>
          <p:cNvGrpSpPr/>
          <p:nvPr/>
        </p:nvGrpSpPr>
        <p:grpSpPr>
          <a:xfrm>
            <a:off x="3454003" y="1904138"/>
            <a:ext cx="1020726" cy="739967"/>
            <a:chOff x="5522616" y="2319049"/>
            <a:chExt cx="1020726" cy="739967"/>
          </a:xfrm>
        </p:grpSpPr>
        <p:pic>
          <p:nvPicPr>
            <p:cNvPr id="23" name="Resim 22">
              <a:extLst>
                <a:ext uri="{FF2B5EF4-FFF2-40B4-BE49-F238E27FC236}">
                  <a16:creationId xmlns:a16="http://schemas.microsoft.com/office/drawing/2014/main" id="{8E3417E4-E4E0-46F1-997D-2DF0C240F0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10" t="21442" r="9876" b="20698"/>
            <a:stretch/>
          </p:blipFill>
          <p:spPr>
            <a:xfrm>
              <a:off x="5522616" y="2319049"/>
              <a:ext cx="1020726" cy="739967"/>
            </a:xfrm>
            <a:prstGeom prst="rect">
              <a:avLst/>
            </a:prstGeom>
          </p:spPr>
        </p:pic>
        <p:pic>
          <p:nvPicPr>
            <p:cNvPr id="24" name="Resim 23">
              <a:extLst>
                <a:ext uri="{FF2B5EF4-FFF2-40B4-BE49-F238E27FC236}">
                  <a16:creationId xmlns:a16="http://schemas.microsoft.com/office/drawing/2014/main" id="{F42053B6-77E4-495D-8383-0829E8AAB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753" y="2417611"/>
              <a:ext cx="516622" cy="507460"/>
            </a:xfrm>
            <a:prstGeom prst="rect">
              <a:avLst/>
            </a:prstGeom>
          </p:spPr>
        </p:pic>
      </p:grpSp>
      <p:grpSp>
        <p:nvGrpSpPr>
          <p:cNvPr id="25" name="Grup 24">
            <a:extLst>
              <a:ext uri="{FF2B5EF4-FFF2-40B4-BE49-F238E27FC236}">
                <a16:creationId xmlns:a16="http://schemas.microsoft.com/office/drawing/2014/main" id="{7017386E-8B40-4399-A6D6-E5D8ED426297}"/>
              </a:ext>
            </a:extLst>
          </p:cNvPr>
          <p:cNvGrpSpPr/>
          <p:nvPr/>
        </p:nvGrpSpPr>
        <p:grpSpPr>
          <a:xfrm>
            <a:off x="4492032" y="4972222"/>
            <a:ext cx="1020726" cy="739967"/>
            <a:chOff x="5522616" y="2319049"/>
            <a:chExt cx="1020726" cy="739967"/>
          </a:xfrm>
        </p:grpSpPr>
        <p:pic>
          <p:nvPicPr>
            <p:cNvPr id="26" name="Resim 25">
              <a:extLst>
                <a:ext uri="{FF2B5EF4-FFF2-40B4-BE49-F238E27FC236}">
                  <a16:creationId xmlns:a16="http://schemas.microsoft.com/office/drawing/2014/main" id="{E3888743-7A17-4F96-AAA2-7CBA0FC421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10" t="21442" r="9876" b="20698"/>
            <a:stretch/>
          </p:blipFill>
          <p:spPr>
            <a:xfrm>
              <a:off x="5522616" y="2319049"/>
              <a:ext cx="1020726" cy="739967"/>
            </a:xfrm>
            <a:prstGeom prst="rect">
              <a:avLst/>
            </a:prstGeom>
          </p:spPr>
        </p:pic>
        <p:pic>
          <p:nvPicPr>
            <p:cNvPr id="27" name="Resim 26">
              <a:extLst>
                <a:ext uri="{FF2B5EF4-FFF2-40B4-BE49-F238E27FC236}">
                  <a16:creationId xmlns:a16="http://schemas.microsoft.com/office/drawing/2014/main" id="{B55943CE-6A3E-4816-A5E6-E5CA8309C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753" y="2417611"/>
              <a:ext cx="516622" cy="507460"/>
            </a:xfrm>
            <a:prstGeom prst="rect">
              <a:avLst/>
            </a:prstGeom>
          </p:spPr>
        </p:pic>
      </p:grpSp>
      <p:grpSp>
        <p:nvGrpSpPr>
          <p:cNvPr id="28" name="Grup 27">
            <a:extLst>
              <a:ext uri="{FF2B5EF4-FFF2-40B4-BE49-F238E27FC236}">
                <a16:creationId xmlns:a16="http://schemas.microsoft.com/office/drawing/2014/main" id="{79A90E93-0250-42C1-86E9-4A079E7F9A8D}"/>
              </a:ext>
            </a:extLst>
          </p:cNvPr>
          <p:cNvGrpSpPr/>
          <p:nvPr/>
        </p:nvGrpSpPr>
        <p:grpSpPr>
          <a:xfrm>
            <a:off x="2756965" y="3473929"/>
            <a:ext cx="1020726" cy="739967"/>
            <a:chOff x="5522616" y="2319049"/>
            <a:chExt cx="1020726" cy="739967"/>
          </a:xfrm>
        </p:grpSpPr>
        <p:pic>
          <p:nvPicPr>
            <p:cNvPr id="29" name="Resim 28">
              <a:extLst>
                <a:ext uri="{FF2B5EF4-FFF2-40B4-BE49-F238E27FC236}">
                  <a16:creationId xmlns:a16="http://schemas.microsoft.com/office/drawing/2014/main" id="{DB158931-A0A6-4181-B00D-0DBAD91ED9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10" t="21442" r="9876" b="20698"/>
            <a:stretch/>
          </p:blipFill>
          <p:spPr>
            <a:xfrm>
              <a:off x="5522616" y="2319049"/>
              <a:ext cx="1020726" cy="739967"/>
            </a:xfrm>
            <a:prstGeom prst="rect">
              <a:avLst/>
            </a:prstGeom>
          </p:spPr>
        </p:pic>
        <p:pic>
          <p:nvPicPr>
            <p:cNvPr id="30" name="Resim 29">
              <a:extLst>
                <a:ext uri="{FF2B5EF4-FFF2-40B4-BE49-F238E27FC236}">
                  <a16:creationId xmlns:a16="http://schemas.microsoft.com/office/drawing/2014/main" id="{067CC3E5-A76C-42EA-8662-F0817A44C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753" y="2417611"/>
              <a:ext cx="516622" cy="507460"/>
            </a:xfrm>
            <a:prstGeom prst="rect">
              <a:avLst/>
            </a:prstGeom>
          </p:spPr>
        </p:pic>
      </p:grpSp>
      <p:grpSp>
        <p:nvGrpSpPr>
          <p:cNvPr id="31" name="Grup 30">
            <a:extLst>
              <a:ext uri="{FF2B5EF4-FFF2-40B4-BE49-F238E27FC236}">
                <a16:creationId xmlns:a16="http://schemas.microsoft.com/office/drawing/2014/main" id="{EA7F38F8-4BBD-4A03-8B76-33B2F520F95D}"/>
              </a:ext>
            </a:extLst>
          </p:cNvPr>
          <p:cNvGrpSpPr/>
          <p:nvPr/>
        </p:nvGrpSpPr>
        <p:grpSpPr>
          <a:xfrm>
            <a:off x="2370504" y="4736184"/>
            <a:ext cx="1020726" cy="739967"/>
            <a:chOff x="5522616" y="2319049"/>
            <a:chExt cx="1020726" cy="739967"/>
          </a:xfrm>
        </p:grpSpPr>
        <p:pic>
          <p:nvPicPr>
            <p:cNvPr id="32" name="Resim 31">
              <a:extLst>
                <a:ext uri="{FF2B5EF4-FFF2-40B4-BE49-F238E27FC236}">
                  <a16:creationId xmlns:a16="http://schemas.microsoft.com/office/drawing/2014/main" id="{A8B2F74D-AB42-4F82-9BE0-594BFF51F0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10" t="21442" r="9876" b="20698"/>
            <a:stretch/>
          </p:blipFill>
          <p:spPr>
            <a:xfrm>
              <a:off x="5522616" y="2319049"/>
              <a:ext cx="1020726" cy="739967"/>
            </a:xfrm>
            <a:prstGeom prst="rect">
              <a:avLst/>
            </a:prstGeom>
          </p:spPr>
        </p:pic>
        <p:pic>
          <p:nvPicPr>
            <p:cNvPr id="33" name="Resim 32">
              <a:extLst>
                <a:ext uri="{FF2B5EF4-FFF2-40B4-BE49-F238E27FC236}">
                  <a16:creationId xmlns:a16="http://schemas.microsoft.com/office/drawing/2014/main" id="{39CAA0A3-3349-4390-9A10-6638CDCD7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753" y="2417611"/>
              <a:ext cx="516622" cy="507460"/>
            </a:xfrm>
            <a:prstGeom prst="rect">
              <a:avLst/>
            </a:prstGeom>
          </p:spPr>
        </p:pic>
      </p:grpSp>
      <p:grpSp>
        <p:nvGrpSpPr>
          <p:cNvPr id="34" name="Grup 33">
            <a:extLst>
              <a:ext uri="{FF2B5EF4-FFF2-40B4-BE49-F238E27FC236}">
                <a16:creationId xmlns:a16="http://schemas.microsoft.com/office/drawing/2014/main" id="{F27B9B24-B32E-4662-817B-24002CEB20E8}"/>
              </a:ext>
            </a:extLst>
          </p:cNvPr>
          <p:cNvGrpSpPr/>
          <p:nvPr/>
        </p:nvGrpSpPr>
        <p:grpSpPr>
          <a:xfrm>
            <a:off x="3627535" y="4251449"/>
            <a:ext cx="1020726" cy="739967"/>
            <a:chOff x="2179675" y="2689033"/>
            <a:chExt cx="1020726" cy="739967"/>
          </a:xfrm>
        </p:grpSpPr>
        <p:pic>
          <p:nvPicPr>
            <p:cNvPr id="35" name="Resim 34">
              <a:extLst>
                <a:ext uri="{FF2B5EF4-FFF2-40B4-BE49-F238E27FC236}">
                  <a16:creationId xmlns:a16="http://schemas.microsoft.com/office/drawing/2014/main" id="{6273B015-043C-416C-B1FE-A42A30B027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10" t="21442" r="9876" b="20698"/>
            <a:stretch/>
          </p:blipFill>
          <p:spPr>
            <a:xfrm>
              <a:off x="2179675" y="2689033"/>
              <a:ext cx="1020726" cy="739967"/>
            </a:xfrm>
            <a:prstGeom prst="rect">
              <a:avLst/>
            </a:prstGeom>
          </p:spPr>
        </p:pic>
        <p:pic>
          <p:nvPicPr>
            <p:cNvPr id="36" name="Resim 35">
              <a:extLst>
                <a:ext uri="{FF2B5EF4-FFF2-40B4-BE49-F238E27FC236}">
                  <a16:creationId xmlns:a16="http://schemas.microsoft.com/office/drawing/2014/main" id="{D7C89921-0EF9-402C-B812-EF1C07894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6760" y="2745354"/>
              <a:ext cx="651747" cy="651747"/>
            </a:xfrm>
            <a:prstGeom prst="rect">
              <a:avLst/>
            </a:prstGeom>
          </p:spPr>
        </p:pic>
      </p:grpSp>
      <p:grpSp>
        <p:nvGrpSpPr>
          <p:cNvPr id="37" name="Grup 36">
            <a:extLst>
              <a:ext uri="{FF2B5EF4-FFF2-40B4-BE49-F238E27FC236}">
                <a16:creationId xmlns:a16="http://schemas.microsoft.com/office/drawing/2014/main" id="{29368B46-7CF9-432F-A542-52CA23CDBAEE}"/>
              </a:ext>
            </a:extLst>
          </p:cNvPr>
          <p:cNvGrpSpPr/>
          <p:nvPr/>
        </p:nvGrpSpPr>
        <p:grpSpPr>
          <a:xfrm>
            <a:off x="1077524" y="3900068"/>
            <a:ext cx="1020726" cy="739967"/>
            <a:chOff x="2179675" y="2689033"/>
            <a:chExt cx="1020726" cy="739967"/>
          </a:xfrm>
        </p:grpSpPr>
        <p:pic>
          <p:nvPicPr>
            <p:cNvPr id="38" name="Resim 37">
              <a:extLst>
                <a:ext uri="{FF2B5EF4-FFF2-40B4-BE49-F238E27FC236}">
                  <a16:creationId xmlns:a16="http://schemas.microsoft.com/office/drawing/2014/main" id="{CB3496C6-1686-49E2-8296-12150292F5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10" t="21442" r="9876" b="20698"/>
            <a:stretch/>
          </p:blipFill>
          <p:spPr>
            <a:xfrm>
              <a:off x="2179675" y="2689033"/>
              <a:ext cx="1020726" cy="739967"/>
            </a:xfrm>
            <a:prstGeom prst="rect">
              <a:avLst/>
            </a:prstGeom>
          </p:spPr>
        </p:pic>
        <p:pic>
          <p:nvPicPr>
            <p:cNvPr id="39" name="Resim 38">
              <a:extLst>
                <a:ext uri="{FF2B5EF4-FFF2-40B4-BE49-F238E27FC236}">
                  <a16:creationId xmlns:a16="http://schemas.microsoft.com/office/drawing/2014/main" id="{F292B153-F2DD-4640-8748-9458B2678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6760" y="2745354"/>
              <a:ext cx="651747" cy="651747"/>
            </a:xfrm>
            <a:prstGeom prst="rect">
              <a:avLst/>
            </a:prstGeom>
          </p:spPr>
        </p:pic>
      </p:grpSp>
      <p:pic>
        <p:nvPicPr>
          <p:cNvPr id="40" name="Resim 39">
            <a:extLst>
              <a:ext uri="{FF2B5EF4-FFF2-40B4-BE49-F238E27FC236}">
                <a16:creationId xmlns:a16="http://schemas.microsoft.com/office/drawing/2014/main" id="{FE11569D-4760-40B3-A0E6-279D95349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0" t="21442" r="9876" b="20698"/>
          <a:stretch/>
        </p:blipFill>
        <p:spPr>
          <a:xfrm>
            <a:off x="8078783" y="3104602"/>
            <a:ext cx="1020726" cy="739967"/>
          </a:xfrm>
          <a:prstGeom prst="rect">
            <a:avLst/>
          </a:prstGeom>
        </p:spPr>
      </p:pic>
      <p:cxnSp>
        <p:nvCxnSpPr>
          <p:cNvPr id="42" name="Düz Bağlayıcı 41">
            <a:extLst>
              <a:ext uri="{FF2B5EF4-FFF2-40B4-BE49-F238E27FC236}">
                <a16:creationId xmlns:a16="http://schemas.microsoft.com/office/drawing/2014/main" id="{1DA95158-F9FA-4CD6-BBDE-7187026B52FB}"/>
              </a:ext>
            </a:extLst>
          </p:cNvPr>
          <p:cNvCxnSpPr/>
          <p:nvPr/>
        </p:nvCxnSpPr>
        <p:spPr>
          <a:xfrm>
            <a:off x="7062031" y="1696912"/>
            <a:ext cx="0" cy="451250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4" name="Resim 43">
            <a:extLst>
              <a:ext uri="{FF2B5EF4-FFF2-40B4-BE49-F238E27FC236}">
                <a16:creationId xmlns:a16="http://schemas.microsoft.com/office/drawing/2014/main" id="{602ED0CC-9037-4E83-B605-BF1DDE9F4F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865" y="3203433"/>
            <a:ext cx="358248" cy="540991"/>
          </a:xfrm>
          <a:prstGeom prst="rect">
            <a:avLst/>
          </a:prstGeom>
        </p:spPr>
      </p:pic>
      <p:pic>
        <p:nvPicPr>
          <p:cNvPr id="45" name="Resim 44">
            <a:extLst>
              <a:ext uri="{FF2B5EF4-FFF2-40B4-BE49-F238E27FC236}">
                <a16:creationId xmlns:a16="http://schemas.microsoft.com/office/drawing/2014/main" id="{D5D160EE-F66C-46D8-8334-CE26A719FC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115" y="3148054"/>
            <a:ext cx="651747" cy="65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59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4047</TotalTime>
  <Words>494</Words>
  <Application>Microsoft Office PowerPoint</Application>
  <PresentationFormat>Geniş ekran</PresentationFormat>
  <Paragraphs>158</Paragraphs>
  <Slides>53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53</vt:i4>
      </vt:variant>
    </vt:vector>
  </HeadingPairs>
  <TitlesOfParts>
    <vt:vector size="61" baseType="lpstr">
      <vt:lpstr>Arial</vt:lpstr>
      <vt:lpstr>Blackadder ITC</vt:lpstr>
      <vt:lpstr>Calibri</vt:lpstr>
      <vt:lpstr>Calibri Light</vt:lpstr>
      <vt:lpstr>Consolas</vt:lpstr>
      <vt:lpstr>Lato</vt:lpstr>
      <vt:lpstr>Roboto</vt:lpstr>
      <vt:lpstr>Office Teması</vt:lpstr>
      <vt:lpstr>Machine Learning  Giriş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Hadoop</dc:title>
  <dc:creator>Erkan ŞİRİN</dc:creator>
  <cp:lastModifiedBy>Erkan ŞİRİN</cp:lastModifiedBy>
  <cp:revision>96</cp:revision>
  <dcterms:created xsi:type="dcterms:W3CDTF">2018-03-04T09:30:49Z</dcterms:created>
  <dcterms:modified xsi:type="dcterms:W3CDTF">2019-03-27T14:10:46Z</dcterms:modified>
</cp:coreProperties>
</file>